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61" r:id="rId1"/>
  </p:sldMasterIdLst>
  <p:notesMasterIdLst>
    <p:notesMasterId r:id="rId13"/>
  </p:notesMasterIdLst>
  <p:handoutMasterIdLst>
    <p:handoutMasterId r:id="rId14"/>
  </p:handoutMasterIdLst>
  <p:sldIdLst>
    <p:sldId id="273" r:id="rId2"/>
    <p:sldId id="274" r:id="rId3"/>
    <p:sldId id="325" r:id="rId4"/>
    <p:sldId id="276" r:id="rId5"/>
    <p:sldId id="277" r:id="rId6"/>
    <p:sldId id="295" r:id="rId7"/>
    <p:sldId id="299" r:id="rId8"/>
    <p:sldId id="320" r:id="rId9"/>
    <p:sldId id="296" r:id="rId10"/>
    <p:sldId id="327" r:id="rId11"/>
    <p:sldId id="297" r:id="rId12"/>
  </p:sldIdLst>
  <p:sldSz cx="9144000" cy="6858000" type="screen4x3"/>
  <p:notesSz cx="7099300" cy="10234613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ABCA"/>
    <a:srgbClr val="BCD0E0"/>
    <a:srgbClr val="DDE7EF"/>
    <a:srgbClr val="E08484"/>
    <a:srgbClr val="CF9595"/>
    <a:srgbClr val="D98B8B"/>
    <a:srgbClr val="CD6565"/>
    <a:srgbClr val="75AF6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98" autoAdjust="0"/>
    <p:restoredTop sz="83598" autoAdjust="0"/>
  </p:normalViewPr>
  <p:slideViewPr>
    <p:cSldViewPr snapToGrid="0" snapToObjects="1">
      <p:cViewPr varScale="1">
        <p:scale>
          <a:sx n="91" d="100"/>
          <a:sy n="91" d="100"/>
        </p:scale>
        <p:origin x="-8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2496" y="-108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04" tIns="47703" rIns="95404" bIns="47703" numCol="1" anchor="t" anchorCtr="0" compatLnSpc="1">
            <a:prstTxWarp prst="textNoShape">
              <a:avLst/>
            </a:prstTxWarp>
          </a:bodyPr>
          <a:lstStyle>
            <a:lvl1pPr defTabSz="952500">
              <a:defRPr sz="1300" b="1"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04" tIns="47703" rIns="95404" bIns="47703" numCol="1" anchor="t" anchorCtr="0" compatLnSpc="1">
            <a:prstTxWarp prst="textNoShape">
              <a:avLst/>
            </a:prstTxWarp>
          </a:bodyPr>
          <a:lstStyle>
            <a:lvl1pPr algn="r" defTabSz="952500">
              <a:defRPr sz="1300" b="1"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04" tIns="47703" rIns="95404" bIns="47703" numCol="1" anchor="b" anchorCtr="0" compatLnSpc="1">
            <a:prstTxWarp prst="textNoShape">
              <a:avLst/>
            </a:prstTxWarp>
          </a:bodyPr>
          <a:lstStyle>
            <a:lvl1pPr defTabSz="952500">
              <a:defRPr sz="1300" b="1"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04" tIns="47703" rIns="95404" bIns="47703" numCol="1" anchor="b" anchorCtr="0" compatLnSpc="1">
            <a:prstTxWarp prst="textNoShape">
              <a:avLst/>
            </a:prstTxWarp>
          </a:bodyPr>
          <a:lstStyle>
            <a:lvl1pPr algn="r" defTabSz="952500">
              <a:defRPr sz="1300" b="1"/>
            </a:lvl1pPr>
          </a:lstStyle>
          <a:p>
            <a:pPr>
              <a:defRPr/>
            </a:pPr>
            <a:fld id="{EDE0B442-FDD7-4514-970D-17E21452B2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72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6" tIns="46922" rIns="93846" bIns="46922" numCol="1" anchor="t" anchorCtr="0" compatLnSpc="1">
            <a:prstTxWarp prst="textNoShape">
              <a:avLst/>
            </a:prstTxWarp>
          </a:bodyPr>
          <a:lstStyle>
            <a:lvl1pPr defTabSz="936625">
              <a:defRPr sz="1300" b="1"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7488" y="0"/>
            <a:ext cx="30972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6" tIns="46922" rIns="93846" bIns="46922" numCol="1" anchor="t" anchorCtr="0" compatLnSpc="1">
            <a:prstTxWarp prst="textNoShape">
              <a:avLst/>
            </a:prstTxWarp>
          </a:bodyPr>
          <a:lstStyle>
            <a:lvl1pPr algn="r" defTabSz="936625">
              <a:defRPr sz="1300" b="1"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151438" cy="3863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4872038"/>
            <a:ext cx="5189537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6" tIns="46922" rIns="93846" bIns="469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Click to 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Third level</a:t>
            </a:r>
          </a:p>
          <a:p>
            <a:pPr lvl="3"/>
            <a:r>
              <a:rPr lang="de-DE" noProof="0"/>
              <a:t>Fourth level</a:t>
            </a:r>
          </a:p>
          <a:p>
            <a:pPr lvl="4"/>
            <a:r>
              <a:rPr lang="de-DE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44075"/>
            <a:ext cx="30972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6" tIns="46922" rIns="93846" bIns="46922" numCol="1" anchor="b" anchorCtr="0" compatLnSpc="1">
            <a:prstTxWarp prst="textNoShape">
              <a:avLst/>
            </a:prstTxWarp>
          </a:bodyPr>
          <a:lstStyle>
            <a:lvl1pPr defTabSz="936625">
              <a:defRPr sz="1300" b="1"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7488" y="9744075"/>
            <a:ext cx="30972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6" tIns="46922" rIns="93846" bIns="46922" numCol="1" anchor="b" anchorCtr="0" compatLnSpc="1">
            <a:prstTxWarp prst="textNoShape">
              <a:avLst/>
            </a:prstTxWarp>
          </a:bodyPr>
          <a:lstStyle>
            <a:lvl1pPr algn="r" defTabSz="936625">
              <a:defRPr sz="1300" b="1"/>
            </a:lvl1pPr>
          </a:lstStyle>
          <a:p>
            <a:pPr>
              <a:defRPr/>
            </a:pPr>
            <a:fld id="{E10D7EE4-36B7-4BF0-A939-F446A131F4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65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65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65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65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65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9EEF76-5735-4ECA-AC66-1E65EC88A36E}" type="slidenum">
              <a:rPr lang="de-DE" altLang="zh-CN" smtClean="0"/>
              <a:pPr/>
              <a:t>0</a:t>
            </a:fld>
            <a:endParaRPr lang="de-DE" altLang="zh-CN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altLang="zh-CN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9AF1E1-255B-4A5B-8B2C-9F21D4CB7467}" type="slidenum">
              <a:rPr lang="de-DE" altLang="zh-CN" smtClean="0"/>
              <a:pPr/>
              <a:t>1</a:t>
            </a:fld>
            <a:endParaRPr lang="de-DE" altLang="zh-CN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altLang="zh-CN" smtClean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0D7EE4-36B7-4BF0-A939-F446A131F4E2}" type="slidenum">
              <a:rPr lang="de-DE" altLang="zh-CN" smtClean="0"/>
              <a:pPr>
                <a:defRPr/>
              </a:pPr>
              <a:t>2</a:t>
            </a:fld>
            <a:endParaRPr lang="de-DE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835E4A-8F1C-4275-B2AE-55D4080B7CA9}" type="slidenum">
              <a:rPr lang="de-DE" altLang="zh-CN" smtClean="0"/>
              <a:pPr/>
              <a:t>3</a:t>
            </a:fld>
            <a:endParaRPr lang="de-DE" altLang="zh-CN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altLang="zh-CN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38C4A-0B2B-479F-AEDE-AC7EEC78FCA0}" type="slidenum">
              <a:rPr lang="de-DE" altLang="zh-CN" smtClean="0"/>
              <a:pPr/>
              <a:t>4</a:t>
            </a:fld>
            <a:endParaRPr lang="de-DE" altLang="zh-CN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altLang="zh-CN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0D7EE4-36B7-4BF0-A939-F446A131F4E2}" type="slidenum">
              <a:rPr lang="de-DE" altLang="zh-CN" smtClean="0"/>
              <a:pPr>
                <a:defRPr/>
              </a:pPr>
              <a:t>5</a:t>
            </a:fld>
            <a:endParaRPr lang="de-DE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0D7EE4-36B7-4BF0-A939-F446A131F4E2}" type="slidenum">
              <a:rPr lang="de-DE" altLang="zh-CN" smtClean="0"/>
              <a:pPr>
                <a:defRPr/>
              </a:pPr>
              <a:t>6</a:t>
            </a:fld>
            <a:endParaRPr lang="de-DE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0D7EE4-36B7-4BF0-A939-F446A131F4E2}" type="slidenum">
              <a:rPr lang="de-DE" altLang="zh-CN" smtClean="0"/>
              <a:pPr>
                <a:defRPr/>
              </a:pPr>
              <a:t>8</a:t>
            </a:fld>
            <a:endParaRPr lang="de-DE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gray">
          <a:xfrm>
            <a:off x="1588" y="0"/>
            <a:ext cx="9140825" cy="65722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de-DE" altLang="zh-CN" sz="1600" b="1">
              <a:solidFill>
                <a:schemeClr val="bg1"/>
              </a:solidFill>
              <a:ea typeface="굴림" pitchFamily="50" charset="-127"/>
            </a:endParaRPr>
          </a:p>
        </p:txBody>
      </p:sp>
      <p:pic>
        <p:nvPicPr>
          <p:cNvPr id="5" name="Grafik 11" descr="kopf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35100"/>
            <a:ext cx="3514725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 rot="5400000">
            <a:off x="-2085181" y="3796507"/>
            <a:ext cx="4495800" cy="322262"/>
            <a:chOff x="101" y="1961"/>
            <a:chExt cx="5558" cy="398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101" y="1961"/>
              <a:ext cx="5558" cy="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8" name="Freeform 5"/>
            <p:cNvSpPr>
              <a:spLocks/>
            </p:cNvSpPr>
            <p:nvPr userDrawn="1"/>
          </p:nvSpPr>
          <p:spPr bwMode="auto">
            <a:xfrm>
              <a:off x="101" y="2128"/>
              <a:ext cx="377" cy="21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08" y="164"/>
                </a:cxn>
                <a:cxn ang="0">
                  <a:pos x="154" y="0"/>
                </a:cxn>
                <a:cxn ang="0">
                  <a:pos x="224" y="0"/>
                </a:cxn>
                <a:cxn ang="0">
                  <a:pos x="270" y="164"/>
                </a:cxn>
                <a:cxn ang="0">
                  <a:pos x="314" y="0"/>
                </a:cxn>
                <a:cxn ang="0">
                  <a:pos x="376" y="0"/>
                </a:cxn>
                <a:cxn ang="0">
                  <a:pos x="302" y="218"/>
                </a:cxn>
                <a:cxn ang="0">
                  <a:pos x="232" y="218"/>
                </a:cxn>
                <a:cxn ang="0">
                  <a:pos x="188" y="56"/>
                </a:cxn>
                <a:cxn ang="0">
                  <a:pos x="142" y="218"/>
                </a:cxn>
                <a:cxn ang="0">
                  <a:pos x="72" y="218"/>
                </a:cxn>
                <a:cxn ang="0">
                  <a:pos x="0" y="0"/>
                </a:cxn>
                <a:cxn ang="0">
                  <a:pos x="68" y="0"/>
                </a:cxn>
              </a:cxnLst>
              <a:rect l="0" t="0" r="r" b="b"/>
              <a:pathLst>
                <a:path w="376" h="218">
                  <a:moveTo>
                    <a:pt x="68" y="0"/>
                  </a:moveTo>
                  <a:lnTo>
                    <a:pt x="108" y="164"/>
                  </a:lnTo>
                  <a:lnTo>
                    <a:pt x="154" y="0"/>
                  </a:lnTo>
                  <a:lnTo>
                    <a:pt x="224" y="0"/>
                  </a:lnTo>
                  <a:lnTo>
                    <a:pt x="270" y="164"/>
                  </a:lnTo>
                  <a:lnTo>
                    <a:pt x="314" y="0"/>
                  </a:lnTo>
                  <a:lnTo>
                    <a:pt x="376" y="0"/>
                  </a:lnTo>
                  <a:lnTo>
                    <a:pt x="302" y="218"/>
                  </a:lnTo>
                  <a:lnTo>
                    <a:pt x="232" y="218"/>
                  </a:lnTo>
                  <a:lnTo>
                    <a:pt x="188" y="56"/>
                  </a:lnTo>
                  <a:lnTo>
                    <a:pt x="142" y="218"/>
                  </a:lnTo>
                  <a:lnTo>
                    <a:pt x="72" y="218"/>
                  </a:lnTo>
                  <a:lnTo>
                    <a:pt x="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9" name="Freeform 6"/>
            <p:cNvSpPr>
              <a:spLocks/>
            </p:cNvSpPr>
            <p:nvPr userDrawn="1"/>
          </p:nvSpPr>
          <p:spPr bwMode="auto">
            <a:xfrm>
              <a:off x="472" y="2128"/>
              <a:ext cx="375" cy="21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08" y="164"/>
                </a:cxn>
                <a:cxn ang="0">
                  <a:pos x="154" y="0"/>
                </a:cxn>
                <a:cxn ang="0">
                  <a:pos x="224" y="0"/>
                </a:cxn>
                <a:cxn ang="0">
                  <a:pos x="270" y="164"/>
                </a:cxn>
                <a:cxn ang="0">
                  <a:pos x="314" y="0"/>
                </a:cxn>
                <a:cxn ang="0">
                  <a:pos x="376" y="0"/>
                </a:cxn>
                <a:cxn ang="0">
                  <a:pos x="302" y="218"/>
                </a:cxn>
                <a:cxn ang="0">
                  <a:pos x="232" y="218"/>
                </a:cxn>
                <a:cxn ang="0">
                  <a:pos x="188" y="56"/>
                </a:cxn>
                <a:cxn ang="0">
                  <a:pos x="142" y="218"/>
                </a:cxn>
                <a:cxn ang="0">
                  <a:pos x="72" y="218"/>
                </a:cxn>
                <a:cxn ang="0">
                  <a:pos x="0" y="0"/>
                </a:cxn>
                <a:cxn ang="0">
                  <a:pos x="68" y="0"/>
                </a:cxn>
              </a:cxnLst>
              <a:rect l="0" t="0" r="r" b="b"/>
              <a:pathLst>
                <a:path w="376" h="218">
                  <a:moveTo>
                    <a:pt x="68" y="0"/>
                  </a:moveTo>
                  <a:lnTo>
                    <a:pt x="108" y="164"/>
                  </a:lnTo>
                  <a:lnTo>
                    <a:pt x="154" y="0"/>
                  </a:lnTo>
                  <a:lnTo>
                    <a:pt x="224" y="0"/>
                  </a:lnTo>
                  <a:lnTo>
                    <a:pt x="270" y="164"/>
                  </a:lnTo>
                  <a:lnTo>
                    <a:pt x="314" y="0"/>
                  </a:lnTo>
                  <a:lnTo>
                    <a:pt x="376" y="0"/>
                  </a:lnTo>
                  <a:lnTo>
                    <a:pt x="302" y="218"/>
                  </a:lnTo>
                  <a:lnTo>
                    <a:pt x="232" y="218"/>
                  </a:lnTo>
                  <a:lnTo>
                    <a:pt x="188" y="56"/>
                  </a:lnTo>
                  <a:lnTo>
                    <a:pt x="142" y="218"/>
                  </a:lnTo>
                  <a:lnTo>
                    <a:pt x="72" y="218"/>
                  </a:lnTo>
                  <a:lnTo>
                    <a:pt x="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0" name="Freeform 7"/>
            <p:cNvSpPr>
              <a:spLocks/>
            </p:cNvSpPr>
            <p:nvPr userDrawn="1"/>
          </p:nvSpPr>
          <p:spPr bwMode="auto">
            <a:xfrm>
              <a:off x="841" y="2128"/>
              <a:ext cx="377" cy="21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08" y="164"/>
                </a:cxn>
                <a:cxn ang="0">
                  <a:pos x="154" y="0"/>
                </a:cxn>
                <a:cxn ang="0">
                  <a:pos x="224" y="0"/>
                </a:cxn>
                <a:cxn ang="0">
                  <a:pos x="270" y="164"/>
                </a:cxn>
                <a:cxn ang="0">
                  <a:pos x="312" y="0"/>
                </a:cxn>
                <a:cxn ang="0">
                  <a:pos x="376" y="0"/>
                </a:cxn>
                <a:cxn ang="0">
                  <a:pos x="302" y="218"/>
                </a:cxn>
                <a:cxn ang="0">
                  <a:pos x="232" y="218"/>
                </a:cxn>
                <a:cxn ang="0">
                  <a:pos x="188" y="56"/>
                </a:cxn>
                <a:cxn ang="0">
                  <a:pos x="142" y="218"/>
                </a:cxn>
                <a:cxn ang="0">
                  <a:pos x="70" y="218"/>
                </a:cxn>
                <a:cxn ang="0">
                  <a:pos x="0" y="0"/>
                </a:cxn>
                <a:cxn ang="0">
                  <a:pos x="68" y="0"/>
                </a:cxn>
              </a:cxnLst>
              <a:rect l="0" t="0" r="r" b="b"/>
              <a:pathLst>
                <a:path w="376" h="218">
                  <a:moveTo>
                    <a:pt x="68" y="0"/>
                  </a:moveTo>
                  <a:lnTo>
                    <a:pt x="108" y="164"/>
                  </a:lnTo>
                  <a:lnTo>
                    <a:pt x="154" y="0"/>
                  </a:lnTo>
                  <a:lnTo>
                    <a:pt x="224" y="0"/>
                  </a:lnTo>
                  <a:lnTo>
                    <a:pt x="270" y="164"/>
                  </a:lnTo>
                  <a:lnTo>
                    <a:pt x="312" y="0"/>
                  </a:lnTo>
                  <a:lnTo>
                    <a:pt x="376" y="0"/>
                  </a:lnTo>
                  <a:lnTo>
                    <a:pt x="302" y="218"/>
                  </a:lnTo>
                  <a:lnTo>
                    <a:pt x="232" y="218"/>
                  </a:lnTo>
                  <a:lnTo>
                    <a:pt x="188" y="56"/>
                  </a:lnTo>
                  <a:lnTo>
                    <a:pt x="142" y="218"/>
                  </a:lnTo>
                  <a:lnTo>
                    <a:pt x="70" y="218"/>
                  </a:lnTo>
                  <a:lnTo>
                    <a:pt x="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 userDrawn="1"/>
          </p:nvSpPr>
          <p:spPr bwMode="auto">
            <a:xfrm>
              <a:off x="1241" y="2288"/>
              <a:ext cx="53" cy="57"/>
            </a:xfrm>
            <a:prstGeom prst="rect">
              <a:avLst/>
            </a:prstGeom>
            <a:solidFill>
              <a:srgbClr val="7FA3C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altLang="zh-CN">
                <a:ea typeface="SimSun" pitchFamily="2" charset="-122"/>
              </a:endParaRPr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1406" y="2126"/>
              <a:ext cx="216" cy="306"/>
            </a:xfrm>
            <a:custGeom>
              <a:avLst/>
              <a:gdLst/>
              <a:ahLst/>
              <a:cxnLst>
                <a:cxn ang="0">
                  <a:pos x="216" y="2"/>
                </a:cxn>
                <a:cxn ang="0">
                  <a:pos x="214" y="56"/>
                </a:cxn>
                <a:cxn ang="0">
                  <a:pos x="214" y="218"/>
                </a:cxn>
                <a:cxn ang="0">
                  <a:pos x="210" y="244"/>
                </a:cxn>
                <a:cxn ang="0">
                  <a:pos x="202" y="266"/>
                </a:cxn>
                <a:cxn ang="0">
                  <a:pos x="190" y="282"/>
                </a:cxn>
                <a:cxn ang="0">
                  <a:pos x="174" y="292"/>
                </a:cxn>
                <a:cxn ang="0">
                  <a:pos x="138" y="304"/>
                </a:cxn>
                <a:cxn ang="0">
                  <a:pos x="104" y="306"/>
                </a:cxn>
                <a:cxn ang="0">
                  <a:pos x="76" y="304"/>
                </a:cxn>
                <a:cxn ang="0">
                  <a:pos x="46" y="296"/>
                </a:cxn>
                <a:cxn ang="0">
                  <a:pos x="26" y="282"/>
                </a:cxn>
                <a:cxn ang="0">
                  <a:pos x="16" y="268"/>
                </a:cxn>
                <a:cxn ang="0">
                  <a:pos x="10" y="248"/>
                </a:cxn>
                <a:cxn ang="0">
                  <a:pos x="70" y="236"/>
                </a:cxn>
                <a:cxn ang="0">
                  <a:pos x="72" y="244"/>
                </a:cxn>
                <a:cxn ang="0">
                  <a:pos x="80" y="258"/>
                </a:cxn>
                <a:cxn ang="0">
                  <a:pos x="96" y="266"/>
                </a:cxn>
                <a:cxn ang="0">
                  <a:pos x="108" y="266"/>
                </a:cxn>
                <a:cxn ang="0">
                  <a:pos x="134" y="260"/>
                </a:cxn>
                <a:cxn ang="0">
                  <a:pos x="142" y="250"/>
                </a:cxn>
                <a:cxn ang="0">
                  <a:pos x="148" y="238"/>
                </a:cxn>
                <a:cxn ang="0">
                  <a:pos x="150" y="220"/>
                </a:cxn>
                <a:cxn ang="0">
                  <a:pos x="150" y="186"/>
                </a:cxn>
                <a:cxn ang="0">
                  <a:pos x="134" y="202"/>
                </a:cxn>
                <a:cxn ang="0">
                  <a:pos x="120" y="210"/>
                </a:cxn>
                <a:cxn ang="0">
                  <a:pos x="92" y="216"/>
                </a:cxn>
                <a:cxn ang="0">
                  <a:pos x="80" y="216"/>
                </a:cxn>
                <a:cxn ang="0">
                  <a:pos x="60" y="210"/>
                </a:cxn>
                <a:cxn ang="0">
                  <a:pos x="36" y="196"/>
                </a:cxn>
                <a:cxn ang="0">
                  <a:pos x="12" y="166"/>
                </a:cxn>
                <a:cxn ang="0">
                  <a:pos x="2" y="128"/>
                </a:cxn>
                <a:cxn ang="0">
                  <a:pos x="0" y="108"/>
                </a:cxn>
                <a:cxn ang="0">
                  <a:pos x="6" y="68"/>
                </a:cxn>
                <a:cxn ang="0">
                  <a:pos x="22" y="34"/>
                </a:cxn>
                <a:cxn ang="0">
                  <a:pos x="52" y="10"/>
                </a:cxn>
                <a:cxn ang="0">
                  <a:pos x="72" y="2"/>
                </a:cxn>
                <a:cxn ang="0">
                  <a:pos x="94" y="0"/>
                </a:cxn>
                <a:cxn ang="0">
                  <a:pos x="106" y="2"/>
                </a:cxn>
                <a:cxn ang="0">
                  <a:pos x="128" y="8"/>
                </a:cxn>
                <a:cxn ang="0">
                  <a:pos x="148" y="22"/>
                </a:cxn>
                <a:cxn ang="0">
                  <a:pos x="156" y="2"/>
                </a:cxn>
                <a:cxn ang="0">
                  <a:pos x="106" y="172"/>
                </a:cxn>
                <a:cxn ang="0">
                  <a:pos x="114" y="172"/>
                </a:cxn>
                <a:cxn ang="0">
                  <a:pos x="132" y="164"/>
                </a:cxn>
                <a:cxn ang="0">
                  <a:pos x="146" y="144"/>
                </a:cxn>
                <a:cxn ang="0">
                  <a:pos x="150" y="124"/>
                </a:cxn>
                <a:cxn ang="0">
                  <a:pos x="152" y="110"/>
                </a:cxn>
                <a:cxn ang="0">
                  <a:pos x="148" y="78"/>
                </a:cxn>
                <a:cxn ang="0">
                  <a:pos x="138" y="58"/>
                </a:cxn>
                <a:cxn ang="0">
                  <a:pos x="120" y="46"/>
                </a:cxn>
                <a:cxn ang="0">
                  <a:pos x="108" y="44"/>
                </a:cxn>
                <a:cxn ang="0">
                  <a:pos x="90" y="48"/>
                </a:cxn>
                <a:cxn ang="0">
                  <a:pos x="76" y="58"/>
                </a:cxn>
                <a:cxn ang="0">
                  <a:pos x="68" y="78"/>
                </a:cxn>
                <a:cxn ang="0">
                  <a:pos x="64" y="108"/>
                </a:cxn>
                <a:cxn ang="0">
                  <a:pos x="64" y="124"/>
                </a:cxn>
                <a:cxn ang="0">
                  <a:pos x="70" y="144"/>
                </a:cxn>
                <a:cxn ang="0">
                  <a:pos x="82" y="164"/>
                </a:cxn>
                <a:cxn ang="0">
                  <a:pos x="98" y="172"/>
                </a:cxn>
                <a:cxn ang="0">
                  <a:pos x="106" y="172"/>
                </a:cxn>
              </a:cxnLst>
              <a:rect l="0" t="0" r="r" b="b"/>
              <a:pathLst>
                <a:path w="216" h="306">
                  <a:moveTo>
                    <a:pt x="216" y="2"/>
                  </a:moveTo>
                  <a:lnTo>
                    <a:pt x="216" y="2"/>
                  </a:lnTo>
                  <a:lnTo>
                    <a:pt x="214" y="28"/>
                  </a:lnTo>
                  <a:lnTo>
                    <a:pt x="214" y="56"/>
                  </a:lnTo>
                  <a:lnTo>
                    <a:pt x="214" y="218"/>
                  </a:lnTo>
                  <a:lnTo>
                    <a:pt x="214" y="218"/>
                  </a:lnTo>
                  <a:lnTo>
                    <a:pt x="212" y="232"/>
                  </a:lnTo>
                  <a:lnTo>
                    <a:pt x="210" y="244"/>
                  </a:lnTo>
                  <a:lnTo>
                    <a:pt x="206" y="256"/>
                  </a:lnTo>
                  <a:lnTo>
                    <a:pt x="202" y="266"/>
                  </a:lnTo>
                  <a:lnTo>
                    <a:pt x="196" y="274"/>
                  </a:lnTo>
                  <a:lnTo>
                    <a:pt x="190" y="282"/>
                  </a:lnTo>
                  <a:lnTo>
                    <a:pt x="182" y="288"/>
                  </a:lnTo>
                  <a:lnTo>
                    <a:pt x="174" y="292"/>
                  </a:lnTo>
                  <a:lnTo>
                    <a:pt x="158" y="300"/>
                  </a:lnTo>
                  <a:lnTo>
                    <a:pt x="138" y="304"/>
                  </a:lnTo>
                  <a:lnTo>
                    <a:pt x="120" y="306"/>
                  </a:lnTo>
                  <a:lnTo>
                    <a:pt x="104" y="306"/>
                  </a:lnTo>
                  <a:lnTo>
                    <a:pt x="104" y="306"/>
                  </a:lnTo>
                  <a:lnTo>
                    <a:pt x="76" y="304"/>
                  </a:lnTo>
                  <a:lnTo>
                    <a:pt x="62" y="302"/>
                  </a:lnTo>
                  <a:lnTo>
                    <a:pt x="46" y="296"/>
                  </a:lnTo>
                  <a:lnTo>
                    <a:pt x="32" y="288"/>
                  </a:lnTo>
                  <a:lnTo>
                    <a:pt x="26" y="282"/>
                  </a:lnTo>
                  <a:lnTo>
                    <a:pt x="20" y="274"/>
                  </a:lnTo>
                  <a:lnTo>
                    <a:pt x="16" y="268"/>
                  </a:lnTo>
                  <a:lnTo>
                    <a:pt x="12" y="258"/>
                  </a:lnTo>
                  <a:lnTo>
                    <a:pt x="10" y="248"/>
                  </a:lnTo>
                  <a:lnTo>
                    <a:pt x="8" y="236"/>
                  </a:lnTo>
                  <a:lnTo>
                    <a:pt x="70" y="236"/>
                  </a:lnTo>
                  <a:lnTo>
                    <a:pt x="70" y="236"/>
                  </a:lnTo>
                  <a:lnTo>
                    <a:pt x="72" y="244"/>
                  </a:lnTo>
                  <a:lnTo>
                    <a:pt x="76" y="254"/>
                  </a:lnTo>
                  <a:lnTo>
                    <a:pt x="80" y="258"/>
                  </a:lnTo>
                  <a:lnTo>
                    <a:pt x="88" y="262"/>
                  </a:lnTo>
                  <a:lnTo>
                    <a:pt x="96" y="266"/>
                  </a:lnTo>
                  <a:lnTo>
                    <a:pt x="108" y="266"/>
                  </a:lnTo>
                  <a:lnTo>
                    <a:pt x="108" y="266"/>
                  </a:lnTo>
                  <a:lnTo>
                    <a:pt x="122" y="264"/>
                  </a:lnTo>
                  <a:lnTo>
                    <a:pt x="134" y="260"/>
                  </a:lnTo>
                  <a:lnTo>
                    <a:pt x="138" y="256"/>
                  </a:lnTo>
                  <a:lnTo>
                    <a:pt x="142" y="250"/>
                  </a:lnTo>
                  <a:lnTo>
                    <a:pt x="146" y="244"/>
                  </a:lnTo>
                  <a:lnTo>
                    <a:pt x="148" y="238"/>
                  </a:lnTo>
                  <a:lnTo>
                    <a:pt x="148" y="238"/>
                  </a:lnTo>
                  <a:lnTo>
                    <a:pt x="150" y="220"/>
                  </a:lnTo>
                  <a:lnTo>
                    <a:pt x="150" y="186"/>
                  </a:lnTo>
                  <a:lnTo>
                    <a:pt x="150" y="186"/>
                  </a:lnTo>
                  <a:lnTo>
                    <a:pt x="142" y="194"/>
                  </a:lnTo>
                  <a:lnTo>
                    <a:pt x="134" y="202"/>
                  </a:lnTo>
                  <a:lnTo>
                    <a:pt x="128" y="208"/>
                  </a:lnTo>
                  <a:lnTo>
                    <a:pt x="120" y="210"/>
                  </a:lnTo>
                  <a:lnTo>
                    <a:pt x="104" y="214"/>
                  </a:lnTo>
                  <a:lnTo>
                    <a:pt x="92" y="216"/>
                  </a:lnTo>
                  <a:lnTo>
                    <a:pt x="92" y="216"/>
                  </a:lnTo>
                  <a:lnTo>
                    <a:pt x="80" y="216"/>
                  </a:lnTo>
                  <a:lnTo>
                    <a:pt x="70" y="214"/>
                  </a:lnTo>
                  <a:lnTo>
                    <a:pt x="60" y="210"/>
                  </a:lnTo>
                  <a:lnTo>
                    <a:pt x="50" y="206"/>
                  </a:lnTo>
                  <a:lnTo>
                    <a:pt x="36" y="196"/>
                  </a:lnTo>
                  <a:lnTo>
                    <a:pt x="22" y="182"/>
                  </a:lnTo>
                  <a:lnTo>
                    <a:pt x="12" y="166"/>
                  </a:lnTo>
                  <a:lnTo>
                    <a:pt x="6" y="148"/>
                  </a:lnTo>
                  <a:lnTo>
                    <a:pt x="2" y="128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2" y="88"/>
                  </a:lnTo>
                  <a:lnTo>
                    <a:pt x="6" y="68"/>
                  </a:lnTo>
                  <a:lnTo>
                    <a:pt x="12" y="50"/>
                  </a:lnTo>
                  <a:lnTo>
                    <a:pt x="22" y="34"/>
                  </a:lnTo>
                  <a:lnTo>
                    <a:pt x="36" y="20"/>
                  </a:lnTo>
                  <a:lnTo>
                    <a:pt x="52" y="10"/>
                  </a:lnTo>
                  <a:lnTo>
                    <a:pt x="62" y="6"/>
                  </a:lnTo>
                  <a:lnTo>
                    <a:pt x="72" y="2"/>
                  </a:lnTo>
                  <a:lnTo>
                    <a:pt x="82" y="2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106" y="2"/>
                  </a:lnTo>
                  <a:lnTo>
                    <a:pt x="118" y="4"/>
                  </a:lnTo>
                  <a:lnTo>
                    <a:pt x="128" y="8"/>
                  </a:lnTo>
                  <a:lnTo>
                    <a:pt x="136" y="12"/>
                  </a:lnTo>
                  <a:lnTo>
                    <a:pt x="148" y="22"/>
                  </a:lnTo>
                  <a:lnTo>
                    <a:pt x="154" y="32"/>
                  </a:lnTo>
                  <a:lnTo>
                    <a:pt x="156" y="2"/>
                  </a:lnTo>
                  <a:lnTo>
                    <a:pt x="216" y="2"/>
                  </a:lnTo>
                  <a:close/>
                  <a:moveTo>
                    <a:pt x="106" y="172"/>
                  </a:moveTo>
                  <a:lnTo>
                    <a:pt x="106" y="172"/>
                  </a:lnTo>
                  <a:lnTo>
                    <a:pt x="114" y="172"/>
                  </a:lnTo>
                  <a:lnTo>
                    <a:pt x="122" y="170"/>
                  </a:lnTo>
                  <a:lnTo>
                    <a:pt x="132" y="164"/>
                  </a:lnTo>
                  <a:lnTo>
                    <a:pt x="140" y="154"/>
                  </a:lnTo>
                  <a:lnTo>
                    <a:pt x="146" y="144"/>
                  </a:lnTo>
                  <a:lnTo>
                    <a:pt x="148" y="134"/>
                  </a:lnTo>
                  <a:lnTo>
                    <a:pt x="150" y="124"/>
                  </a:lnTo>
                  <a:lnTo>
                    <a:pt x="152" y="110"/>
                  </a:lnTo>
                  <a:lnTo>
                    <a:pt x="152" y="110"/>
                  </a:lnTo>
                  <a:lnTo>
                    <a:pt x="150" y="90"/>
                  </a:lnTo>
                  <a:lnTo>
                    <a:pt x="148" y="78"/>
                  </a:lnTo>
                  <a:lnTo>
                    <a:pt x="144" y="68"/>
                  </a:lnTo>
                  <a:lnTo>
                    <a:pt x="138" y="58"/>
                  </a:lnTo>
                  <a:lnTo>
                    <a:pt x="130" y="50"/>
                  </a:lnTo>
                  <a:lnTo>
                    <a:pt x="120" y="46"/>
                  </a:lnTo>
                  <a:lnTo>
                    <a:pt x="108" y="44"/>
                  </a:lnTo>
                  <a:lnTo>
                    <a:pt x="108" y="44"/>
                  </a:lnTo>
                  <a:lnTo>
                    <a:pt x="98" y="44"/>
                  </a:lnTo>
                  <a:lnTo>
                    <a:pt x="90" y="48"/>
                  </a:lnTo>
                  <a:lnTo>
                    <a:pt x="84" y="52"/>
                  </a:lnTo>
                  <a:lnTo>
                    <a:pt x="76" y="58"/>
                  </a:lnTo>
                  <a:lnTo>
                    <a:pt x="72" y="68"/>
                  </a:lnTo>
                  <a:lnTo>
                    <a:pt x="68" y="78"/>
                  </a:lnTo>
                  <a:lnTo>
                    <a:pt x="64" y="92"/>
                  </a:lnTo>
                  <a:lnTo>
                    <a:pt x="64" y="108"/>
                  </a:lnTo>
                  <a:lnTo>
                    <a:pt x="64" y="108"/>
                  </a:lnTo>
                  <a:lnTo>
                    <a:pt x="64" y="124"/>
                  </a:lnTo>
                  <a:lnTo>
                    <a:pt x="66" y="134"/>
                  </a:lnTo>
                  <a:lnTo>
                    <a:pt x="70" y="144"/>
                  </a:lnTo>
                  <a:lnTo>
                    <a:pt x="74" y="154"/>
                  </a:lnTo>
                  <a:lnTo>
                    <a:pt x="82" y="164"/>
                  </a:lnTo>
                  <a:lnTo>
                    <a:pt x="92" y="170"/>
                  </a:lnTo>
                  <a:lnTo>
                    <a:pt x="98" y="172"/>
                  </a:lnTo>
                  <a:lnTo>
                    <a:pt x="106" y="172"/>
                  </a:lnTo>
                  <a:lnTo>
                    <a:pt x="106" y="172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auto">
            <a:xfrm>
              <a:off x="1653" y="2122"/>
              <a:ext cx="226" cy="231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142" y="4"/>
                </a:cxn>
                <a:cxn ang="0">
                  <a:pos x="164" y="10"/>
                </a:cxn>
                <a:cxn ang="0">
                  <a:pos x="184" y="20"/>
                </a:cxn>
                <a:cxn ang="0">
                  <a:pos x="200" y="36"/>
                </a:cxn>
                <a:cxn ang="0">
                  <a:pos x="220" y="72"/>
                </a:cxn>
                <a:cxn ang="0">
                  <a:pos x="226" y="116"/>
                </a:cxn>
                <a:cxn ang="0">
                  <a:pos x="226" y="138"/>
                </a:cxn>
                <a:cxn ang="0">
                  <a:pos x="212" y="180"/>
                </a:cxn>
                <a:cxn ang="0">
                  <a:pos x="192" y="204"/>
                </a:cxn>
                <a:cxn ang="0">
                  <a:pos x="174" y="218"/>
                </a:cxn>
                <a:cxn ang="0">
                  <a:pos x="152" y="226"/>
                </a:cxn>
                <a:cxn ang="0">
                  <a:pos x="126" y="232"/>
                </a:cxn>
                <a:cxn ang="0">
                  <a:pos x="112" y="232"/>
                </a:cxn>
                <a:cxn ang="0">
                  <a:pos x="68" y="224"/>
                </a:cxn>
                <a:cxn ang="0">
                  <a:pos x="34" y="204"/>
                </a:cxn>
                <a:cxn ang="0">
                  <a:pos x="14" y="178"/>
                </a:cxn>
                <a:cxn ang="0">
                  <a:pos x="6" y="156"/>
                </a:cxn>
                <a:cxn ang="0">
                  <a:pos x="0" y="116"/>
                </a:cxn>
                <a:cxn ang="0">
                  <a:pos x="2" y="96"/>
                </a:cxn>
                <a:cxn ang="0">
                  <a:pos x="14" y="56"/>
                </a:cxn>
                <a:cxn ang="0">
                  <a:pos x="32" y="30"/>
                </a:cxn>
                <a:cxn ang="0">
                  <a:pos x="50" y="18"/>
                </a:cxn>
                <a:cxn ang="0">
                  <a:pos x="72" y="6"/>
                </a:cxn>
                <a:cxn ang="0">
                  <a:pos x="98" y="2"/>
                </a:cxn>
                <a:cxn ang="0">
                  <a:pos x="114" y="0"/>
                </a:cxn>
                <a:cxn ang="0">
                  <a:pos x="114" y="188"/>
                </a:cxn>
                <a:cxn ang="0">
                  <a:pos x="134" y="184"/>
                </a:cxn>
                <a:cxn ang="0">
                  <a:pos x="148" y="172"/>
                </a:cxn>
                <a:cxn ang="0">
                  <a:pos x="158" y="148"/>
                </a:cxn>
                <a:cxn ang="0">
                  <a:pos x="162" y="112"/>
                </a:cxn>
                <a:cxn ang="0">
                  <a:pos x="160" y="90"/>
                </a:cxn>
                <a:cxn ang="0">
                  <a:pos x="154" y="68"/>
                </a:cxn>
                <a:cxn ang="0">
                  <a:pos x="140" y="50"/>
                </a:cxn>
                <a:cxn ang="0">
                  <a:pos x="114" y="44"/>
                </a:cxn>
                <a:cxn ang="0">
                  <a:pos x="106" y="44"/>
                </a:cxn>
                <a:cxn ang="0">
                  <a:pos x="92" y="48"/>
                </a:cxn>
                <a:cxn ang="0">
                  <a:pos x="78" y="62"/>
                </a:cxn>
                <a:cxn ang="0">
                  <a:pos x="70" y="86"/>
                </a:cxn>
                <a:cxn ang="0">
                  <a:pos x="66" y="118"/>
                </a:cxn>
                <a:cxn ang="0">
                  <a:pos x="68" y="134"/>
                </a:cxn>
                <a:cxn ang="0">
                  <a:pos x="74" y="160"/>
                </a:cxn>
                <a:cxn ang="0">
                  <a:pos x="86" y="178"/>
                </a:cxn>
                <a:cxn ang="0">
                  <a:pos x="104" y="186"/>
                </a:cxn>
                <a:cxn ang="0">
                  <a:pos x="114" y="188"/>
                </a:cxn>
              </a:cxnLst>
              <a:rect l="0" t="0" r="r" b="b"/>
              <a:pathLst>
                <a:path w="226" h="232">
                  <a:moveTo>
                    <a:pt x="114" y="0"/>
                  </a:moveTo>
                  <a:lnTo>
                    <a:pt x="114" y="0"/>
                  </a:lnTo>
                  <a:lnTo>
                    <a:pt x="128" y="2"/>
                  </a:lnTo>
                  <a:lnTo>
                    <a:pt x="142" y="4"/>
                  </a:lnTo>
                  <a:lnTo>
                    <a:pt x="154" y="6"/>
                  </a:lnTo>
                  <a:lnTo>
                    <a:pt x="164" y="10"/>
                  </a:lnTo>
                  <a:lnTo>
                    <a:pt x="176" y="14"/>
                  </a:lnTo>
                  <a:lnTo>
                    <a:pt x="184" y="20"/>
                  </a:lnTo>
                  <a:lnTo>
                    <a:pt x="192" y="28"/>
                  </a:lnTo>
                  <a:lnTo>
                    <a:pt x="200" y="36"/>
                  </a:lnTo>
                  <a:lnTo>
                    <a:pt x="212" y="52"/>
                  </a:lnTo>
                  <a:lnTo>
                    <a:pt x="220" y="72"/>
                  </a:lnTo>
                  <a:lnTo>
                    <a:pt x="226" y="92"/>
                  </a:lnTo>
                  <a:lnTo>
                    <a:pt x="226" y="116"/>
                  </a:lnTo>
                  <a:lnTo>
                    <a:pt x="226" y="116"/>
                  </a:lnTo>
                  <a:lnTo>
                    <a:pt x="226" y="138"/>
                  </a:lnTo>
                  <a:lnTo>
                    <a:pt x="220" y="160"/>
                  </a:lnTo>
                  <a:lnTo>
                    <a:pt x="212" y="180"/>
                  </a:lnTo>
                  <a:lnTo>
                    <a:pt x="200" y="196"/>
                  </a:lnTo>
                  <a:lnTo>
                    <a:pt x="192" y="204"/>
                  </a:lnTo>
                  <a:lnTo>
                    <a:pt x="184" y="212"/>
                  </a:lnTo>
                  <a:lnTo>
                    <a:pt x="174" y="218"/>
                  </a:lnTo>
                  <a:lnTo>
                    <a:pt x="164" y="222"/>
                  </a:lnTo>
                  <a:lnTo>
                    <a:pt x="152" y="226"/>
                  </a:lnTo>
                  <a:lnTo>
                    <a:pt x="140" y="230"/>
                  </a:lnTo>
                  <a:lnTo>
                    <a:pt x="126" y="232"/>
                  </a:lnTo>
                  <a:lnTo>
                    <a:pt x="112" y="232"/>
                  </a:lnTo>
                  <a:lnTo>
                    <a:pt x="112" y="232"/>
                  </a:lnTo>
                  <a:lnTo>
                    <a:pt x="90" y="230"/>
                  </a:lnTo>
                  <a:lnTo>
                    <a:pt x="68" y="224"/>
                  </a:lnTo>
                  <a:lnTo>
                    <a:pt x="50" y="216"/>
                  </a:lnTo>
                  <a:lnTo>
                    <a:pt x="34" y="204"/>
                  </a:lnTo>
                  <a:lnTo>
                    <a:pt x="20" y="186"/>
                  </a:lnTo>
                  <a:lnTo>
                    <a:pt x="14" y="178"/>
                  </a:lnTo>
                  <a:lnTo>
                    <a:pt x="10" y="168"/>
                  </a:lnTo>
                  <a:lnTo>
                    <a:pt x="6" y="156"/>
                  </a:lnTo>
                  <a:lnTo>
                    <a:pt x="4" y="144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2" y="96"/>
                  </a:lnTo>
                  <a:lnTo>
                    <a:pt x="6" y="76"/>
                  </a:lnTo>
                  <a:lnTo>
                    <a:pt x="14" y="56"/>
                  </a:lnTo>
                  <a:lnTo>
                    <a:pt x="26" y="40"/>
                  </a:lnTo>
                  <a:lnTo>
                    <a:pt x="32" y="30"/>
                  </a:lnTo>
                  <a:lnTo>
                    <a:pt x="40" y="24"/>
                  </a:lnTo>
                  <a:lnTo>
                    <a:pt x="50" y="18"/>
                  </a:lnTo>
                  <a:lnTo>
                    <a:pt x="60" y="12"/>
                  </a:lnTo>
                  <a:lnTo>
                    <a:pt x="72" y="6"/>
                  </a:lnTo>
                  <a:lnTo>
                    <a:pt x="84" y="4"/>
                  </a:lnTo>
                  <a:lnTo>
                    <a:pt x="98" y="2"/>
                  </a:lnTo>
                  <a:lnTo>
                    <a:pt x="114" y="0"/>
                  </a:lnTo>
                  <a:lnTo>
                    <a:pt x="114" y="0"/>
                  </a:lnTo>
                  <a:close/>
                  <a:moveTo>
                    <a:pt x="114" y="188"/>
                  </a:moveTo>
                  <a:lnTo>
                    <a:pt x="114" y="188"/>
                  </a:lnTo>
                  <a:lnTo>
                    <a:pt x="124" y="186"/>
                  </a:lnTo>
                  <a:lnTo>
                    <a:pt x="134" y="184"/>
                  </a:lnTo>
                  <a:lnTo>
                    <a:pt x="142" y="178"/>
                  </a:lnTo>
                  <a:lnTo>
                    <a:pt x="148" y="172"/>
                  </a:lnTo>
                  <a:lnTo>
                    <a:pt x="154" y="162"/>
                  </a:lnTo>
                  <a:lnTo>
                    <a:pt x="158" y="148"/>
                  </a:lnTo>
                  <a:lnTo>
                    <a:pt x="160" y="132"/>
                  </a:lnTo>
                  <a:lnTo>
                    <a:pt x="162" y="112"/>
                  </a:lnTo>
                  <a:lnTo>
                    <a:pt x="162" y="112"/>
                  </a:lnTo>
                  <a:lnTo>
                    <a:pt x="160" y="90"/>
                  </a:lnTo>
                  <a:lnTo>
                    <a:pt x="158" y="78"/>
                  </a:lnTo>
                  <a:lnTo>
                    <a:pt x="154" y="68"/>
                  </a:lnTo>
                  <a:lnTo>
                    <a:pt x="148" y="58"/>
                  </a:lnTo>
                  <a:lnTo>
                    <a:pt x="140" y="50"/>
                  </a:lnTo>
                  <a:lnTo>
                    <a:pt x="128" y="46"/>
                  </a:lnTo>
                  <a:lnTo>
                    <a:pt x="114" y="44"/>
                  </a:lnTo>
                  <a:lnTo>
                    <a:pt x="114" y="44"/>
                  </a:lnTo>
                  <a:lnTo>
                    <a:pt x="106" y="44"/>
                  </a:lnTo>
                  <a:lnTo>
                    <a:pt x="98" y="46"/>
                  </a:lnTo>
                  <a:lnTo>
                    <a:pt x="92" y="48"/>
                  </a:lnTo>
                  <a:lnTo>
                    <a:pt x="86" y="52"/>
                  </a:lnTo>
                  <a:lnTo>
                    <a:pt x="78" y="62"/>
                  </a:lnTo>
                  <a:lnTo>
                    <a:pt x="72" y="72"/>
                  </a:lnTo>
                  <a:lnTo>
                    <a:pt x="70" y="86"/>
                  </a:lnTo>
                  <a:lnTo>
                    <a:pt x="68" y="98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68" y="134"/>
                  </a:lnTo>
                  <a:lnTo>
                    <a:pt x="70" y="148"/>
                  </a:lnTo>
                  <a:lnTo>
                    <a:pt x="74" y="160"/>
                  </a:lnTo>
                  <a:lnTo>
                    <a:pt x="78" y="170"/>
                  </a:lnTo>
                  <a:lnTo>
                    <a:pt x="86" y="178"/>
                  </a:lnTo>
                  <a:lnTo>
                    <a:pt x="94" y="184"/>
                  </a:lnTo>
                  <a:lnTo>
                    <a:pt x="104" y="186"/>
                  </a:lnTo>
                  <a:lnTo>
                    <a:pt x="114" y="188"/>
                  </a:lnTo>
                  <a:lnTo>
                    <a:pt x="114" y="188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4" name="Freeform 11"/>
            <p:cNvSpPr>
              <a:spLocks noEditPoints="1"/>
            </p:cNvSpPr>
            <p:nvPr userDrawn="1"/>
          </p:nvSpPr>
          <p:spPr bwMode="auto">
            <a:xfrm>
              <a:off x="1830" y="2120"/>
              <a:ext cx="208" cy="233"/>
            </a:xfrm>
            <a:custGeom>
              <a:avLst/>
              <a:gdLst/>
              <a:ahLst/>
              <a:cxnLst>
                <a:cxn ang="0">
                  <a:pos x="62" y="134"/>
                </a:cxn>
                <a:cxn ang="0">
                  <a:pos x="64" y="158"/>
                </a:cxn>
                <a:cxn ang="0">
                  <a:pos x="72" y="176"/>
                </a:cxn>
                <a:cxn ang="0">
                  <a:pos x="92" y="190"/>
                </a:cxn>
                <a:cxn ang="0">
                  <a:pos x="106" y="192"/>
                </a:cxn>
                <a:cxn ang="0">
                  <a:pos x="130" y="186"/>
                </a:cxn>
                <a:cxn ang="0">
                  <a:pos x="138" y="176"/>
                </a:cxn>
                <a:cxn ang="0">
                  <a:pos x="144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2" y="208"/>
                </a:cxn>
                <a:cxn ang="0">
                  <a:pos x="176" y="214"/>
                </a:cxn>
                <a:cxn ang="0">
                  <a:pos x="150" y="228"/>
                </a:cxn>
                <a:cxn ang="0">
                  <a:pos x="106" y="234"/>
                </a:cxn>
                <a:cxn ang="0">
                  <a:pos x="90" y="234"/>
                </a:cxn>
                <a:cxn ang="0">
                  <a:pos x="58" y="226"/>
                </a:cxn>
                <a:cxn ang="0">
                  <a:pos x="38" y="216"/>
                </a:cxn>
                <a:cxn ang="0">
                  <a:pos x="28" y="208"/>
                </a:cxn>
                <a:cxn ang="0">
                  <a:pos x="16" y="190"/>
                </a:cxn>
                <a:cxn ang="0">
                  <a:pos x="2" y="148"/>
                </a:cxn>
                <a:cxn ang="0">
                  <a:pos x="0" y="122"/>
                </a:cxn>
                <a:cxn ang="0">
                  <a:pos x="6" y="80"/>
                </a:cxn>
                <a:cxn ang="0">
                  <a:pos x="16" y="54"/>
                </a:cxn>
                <a:cxn ang="0">
                  <a:pos x="34" y="30"/>
                </a:cxn>
                <a:cxn ang="0">
                  <a:pos x="46" y="18"/>
                </a:cxn>
                <a:cxn ang="0">
                  <a:pos x="74" y="6"/>
                </a:cxn>
                <a:cxn ang="0">
                  <a:pos x="108" y="0"/>
                </a:cxn>
                <a:cxn ang="0">
                  <a:pos x="120" y="2"/>
                </a:cxn>
                <a:cxn ang="0">
                  <a:pos x="144" y="6"/>
                </a:cxn>
                <a:cxn ang="0">
                  <a:pos x="168" y="18"/>
                </a:cxn>
                <a:cxn ang="0">
                  <a:pos x="188" y="40"/>
                </a:cxn>
                <a:cxn ang="0">
                  <a:pos x="196" y="54"/>
                </a:cxn>
                <a:cxn ang="0">
                  <a:pos x="204" y="76"/>
                </a:cxn>
                <a:cxn ang="0">
                  <a:pos x="208" y="118"/>
                </a:cxn>
                <a:cxn ang="0">
                  <a:pos x="62" y="134"/>
                </a:cxn>
                <a:cxn ang="0">
                  <a:pos x="144" y="94"/>
                </a:cxn>
                <a:cxn ang="0">
                  <a:pos x="140" y="74"/>
                </a:cxn>
                <a:cxn ang="0">
                  <a:pos x="134" y="58"/>
                </a:cxn>
                <a:cxn ang="0">
                  <a:pos x="118" y="46"/>
                </a:cxn>
                <a:cxn ang="0">
                  <a:pos x="106" y="44"/>
                </a:cxn>
                <a:cxn ang="0">
                  <a:pos x="88" y="48"/>
                </a:cxn>
                <a:cxn ang="0">
                  <a:pos x="74" y="60"/>
                </a:cxn>
                <a:cxn ang="0">
                  <a:pos x="68" y="74"/>
                </a:cxn>
                <a:cxn ang="0">
                  <a:pos x="144" y="94"/>
                </a:cxn>
              </a:cxnLst>
              <a:rect l="0" t="0" r="r" b="b"/>
              <a:pathLst>
                <a:path w="208" h="234">
                  <a:moveTo>
                    <a:pt x="62" y="134"/>
                  </a:moveTo>
                  <a:lnTo>
                    <a:pt x="62" y="134"/>
                  </a:lnTo>
                  <a:lnTo>
                    <a:pt x="62" y="148"/>
                  </a:lnTo>
                  <a:lnTo>
                    <a:pt x="64" y="158"/>
                  </a:lnTo>
                  <a:lnTo>
                    <a:pt x="68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2" y="190"/>
                  </a:lnTo>
                  <a:lnTo>
                    <a:pt x="106" y="192"/>
                  </a:lnTo>
                  <a:lnTo>
                    <a:pt x="106" y="192"/>
                  </a:lnTo>
                  <a:lnTo>
                    <a:pt x="118" y="190"/>
                  </a:lnTo>
                  <a:lnTo>
                    <a:pt x="130" y="186"/>
                  </a:lnTo>
                  <a:lnTo>
                    <a:pt x="134" y="182"/>
                  </a:lnTo>
                  <a:lnTo>
                    <a:pt x="138" y="176"/>
                  </a:lnTo>
                  <a:lnTo>
                    <a:pt x="142" y="170"/>
                  </a:lnTo>
                  <a:lnTo>
                    <a:pt x="144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2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76" y="214"/>
                  </a:lnTo>
                  <a:lnTo>
                    <a:pt x="168" y="220"/>
                  </a:lnTo>
                  <a:lnTo>
                    <a:pt x="150" y="228"/>
                  </a:lnTo>
                  <a:lnTo>
                    <a:pt x="128" y="232"/>
                  </a:lnTo>
                  <a:lnTo>
                    <a:pt x="106" y="234"/>
                  </a:lnTo>
                  <a:lnTo>
                    <a:pt x="106" y="234"/>
                  </a:lnTo>
                  <a:lnTo>
                    <a:pt x="90" y="234"/>
                  </a:lnTo>
                  <a:lnTo>
                    <a:pt x="68" y="230"/>
                  </a:lnTo>
                  <a:lnTo>
                    <a:pt x="58" y="226"/>
                  </a:lnTo>
                  <a:lnTo>
                    <a:pt x="48" y="222"/>
                  </a:lnTo>
                  <a:lnTo>
                    <a:pt x="38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2" y="198"/>
                  </a:lnTo>
                  <a:lnTo>
                    <a:pt x="16" y="190"/>
                  </a:lnTo>
                  <a:lnTo>
                    <a:pt x="8" y="170"/>
                  </a:lnTo>
                  <a:lnTo>
                    <a:pt x="2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2" y="94"/>
                  </a:lnTo>
                  <a:lnTo>
                    <a:pt x="6" y="80"/>
                  </a:lnTo>
                  <a:lnTo>
                    <a:pt x="10" y="66"/>
                  </a:lnTo>
                  <a:lnTo>
                    <a:pt x="16" y="54"/>
                  </a:lnTo>
                  <a:lnTo>
                    <a:pt x="24" y="40"/>
                  </a:lnTo>
                  <a:lnTo>
                    <a:pt x="34" y="3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60" y="12"/>
                  </a:lnTo>
                  <a:lnTo>
                    <a:pt x="74" y="6"/>
                  </a:lnTo>
                  <a:lnTo>
                    <a:pt x="90" y="2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20" y="2"/>
                  </a:lnTo>
                  <a:lnTo>
                    <a:pt x="132" y="4"/>
                  </a:lnTo>
                  <a:lnTo>
                    <a:pt x="144" y="6"/>
                  </a:lnTo>
                  <a:lnTo>
                    <a:pt x="156" y="12"/>
                  </a:lnTo>
                  <a:lnTo>
                    <a:pt x="168" y="18"/>
                  </a:lnTo>
                  <a:lnTo>
                    <a:pt x="178" y="28"/>
                  </a:lnTo>
                  <a:lnTo>
                    <a:pt x="188" y="40"/>
                  </a:lnTo>
                  <a:lnTo>
                    <a:pt x="196" y="54"/>
                  </a:lnTo>
                  <a:lnTo>
                    <a:pt x="196" y="54"/>
                  </a:lnTo>
                  <a:lnTo>
                    <a:pt x="200" y="64"/>
                  </a:lnTo>
                  <a:lnTo>
                    <a:pt x="204" y="76"/>
                  </a:lnTo>
                  <a:lnTo>
                    <a:pt x="208" y="98"/>
                  </a:lnTo>
                  <a:lnTo>
                    <a:pt x="208" y="118"/>
                  </a:lnTo>
                  <a:lnTo>
                    <a:pt x="208" y="134"/>
                  </a:lnTo>
                  <a:lnTo>
                    <a:pt x="62" y="134"/>
                  </a:lnTo>
                  <a:close/>
                  <a:moveTo>
                    <a:pt x="144" y="94"/>
                  </a:moveTo>
                  <a:lnTo>
                    <a:pt x="144" y="94"/>
                  </a:lnTo>
                  <a:lnTo>
                    <a:pt x="142" y="82"/>
                  </a:lnTo>
                  <a:lnTo>
                    <a:pt x="140" y="74"/>
                  </a:lnTo>
                  <a:lnTo>
                    <a:pt x="138" y="64"/>
                  </a:lnTo>
                  <a:lnTo>
                    <a:pt x="134" y="58"/>
                  </a:lnTo>
                  <a:lnTo>
                    <a:pt x="126" y="50"/>
                  </a:lnTo>
                  <a:lnTo>
                    <a:pt x="118" y="46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96" y="46"/>
                  </a:lnTo>
                  <a:lnTo>
                    <a:pt x="88" y="48"/>
                  </a:lnTo>
                  <a:lnTo>
                    <a:pt x="80" y="52"/>
                  </a:lnTo>
                  <a:lnTo>
                    <a:pt x="74" y="60"/>
                  </a:lnTo>
                  <a:lnTo>
                    <a:pt x="70" y="66"/>
                  </a:lnTo>
                  <a:lnTo>
                    <a:pt x="68" y="74"/>
                  </a:lnTo>
                  <a:lnTo>
                    <a:pt x="64" y="94"/>
                  </a:lnTo>
                  <a:lnTo>
                    <a:pt x="144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5" name="Freeform 12"/>
            <p:cNvSpPr>
              <a:spLocks/>
            </p:cNvSpPr>
            <p:nvPr userDrawn="1"/>
          </p:nvSpPr>
          <p:spPr bwMode="auto">
            <a:xfrm>
              <a:off x="2111" y="2063"/>
              <a:ext cx="159" cy="286"/>
            </a:xfrm>
            <a:custGeom>
              <a:avLst/>
              <a:gdLst/>
              <a:ahLst/>
              <a:cxnLst>
                <a:cxn ang="0">
                  <a:pos x="156" y="280"/>
                </a:cxn>
                <a:cxn ang="0">
                  <a:pos x="156" y="280"/>
                </a:cxn>
                <a:cxn ang="0">
                  <a:pos x="128" y="284"/>
                </a:cxn>
                <a:cxn ang="0">
                  <a:pos x="108" y="286"/>
                </a:cxn>
                <a:cxn ang="0">
                  <a:pos x="108" y="286"/>
                </a:cxn>
                <a:cxn ang="0">
                  <a:pos x="86" y="284"/>
                </a:cxn>
                <a:cxn ang="0">
                  <a:pos x="70" y="280"/>
                </a:cxn>
                <a:cxn ang="0">
                  <a:pos x="58" y="272"/>
                </a:cxn>
                <a:cxn ang="0">
                  <a:pos x="50" y="264"/>
                </a:cxn>
                <a:cxn ang="0">
                  <a:pos x="46" y="254"/>
                </a:cxn>
                <a:cxn ang="0">
                  <a:pos x="44" y="244"/>
                </a:cxn>
                <a:cxn ang="0">
                  <a:pos x="42" y="228"/>
                </a:cxn>
                <a:cxn ang="0">
                  <a:pos x="42" y="108"/>
                </a:cxn>
                <a:cxn ang="0">
                  <a:pos x="0" y="108"/>
                </a:cxn>
                <a:cxn ang="0">
                  <a:pos x="0" y="66"/>
                </a:cxn>
                <a:cxn ang="0">
                  <a:pos x="42" y="66"/>
                </a:cxn>
                <a:cxn ang="0">
                  <a:pos x="42" y="22"/>
                </a:cxn>
                <a:cxn ang="0">
                  <a:pos x="106" y="0"/>
                </a:cxn>
                <a:cxn ang="0">
                  <a:pos x="106" y="66"/>
                </a:cxn>
                <a:cxn ang="0">
                  <a:pos x="158" y="66"/>
                </a:cxn>
                <a:cxn ang="0">
                  <a:pos x="158" y="108"/>
                </a:cxn>
                <a:cxn ang="0">
                  <a:pos x="106" y="108"/>
                </a:cxn>
                <a:cxn ang="0">
                  <a:pos x="106" y="206"/>
                </a:cxn>
                <a:cxn ang="0">
                  <a:pos x="106" y="206"/>
                </a:cxn>
                <a:cxn ang="0">
                  <a:pos x="106" y="220"/>
                </a:cxn>
                <a:cxn ang="0">
                  <a:pos x="108" y="226"/>
                </a:cxn>
                <a:cxn ang="0">
                  <a:pos x="110" y="230"/>
                </a:cxn>
                <a:cxn ang="0">
                  <a:pos x="114" y="234"/>
                </a:cxn>
                <a:cxn ang="0">
                  <a:pos x="118" y="236"/>
                </a:cxn>
                <a:cxn ang="0">
                  <a:pos x="126" y="238"/>
                </a:cxn>
                <a:cxn ang="0">
                  <a:pos x="136" y="238"/>
                </a:cxn>
                <a:cxn ang="0">
                  <a:pos x="136" y="238"/>
                </a:cxn>
                <a:cxn ang="0">
                  <a:pos x="156" y="238"/>
                </a:cxn>
                <a:cxn ang="0">
                  <a:pos x="156" y="280"/>
                </a:cxn>
              </a:cxnLst>
              <a:rect l="0" t="0" r="r" b="b"/>
              <a:pathLst>
                <a:path w="158" h="286">
                  <a:moveTo>
                    <a:pt x="156" y="280"/>
                  </a:moveTo>
                  <a:lnTo>
                    <a:pt x="156" y="280"/>
                  </a:lnTo>
                  <a:lnTo>
                    <a:pt x="128" y="284"/>
                  </a:lnTo>
                  <a:lnTo>
                    <a:pt x="108" y="286"/>
                  </a:lnTo>
                  <a:lnTo>
                    <a:pt x="108" y="286"/>
                  </a:lnTo>
                  <a:lnTo>
                    <a:pt x="86" y="284"/>
                  </a:lnTo>
                  <a:lnTo>
                    <a:pt x="70" y="280"/>
                  </a:lnTo>
                  <a:lnTo>
                    <a:pt x="58" y="272"/>
                  </a:lnTo>
                  <a:lnTo>
                    <a:pt x="50" y="264"/>
                  </a:lnTo>
                  <a:lnTo>
                    <a:pt x="46" y="254"/>
                  </a:lnTo>
                  <a:lnTo>
                    <a:pt x="44" y="244"/>
                  </a:lnTo>
                  <a:lnTo>
                    <a:pt x="42" y="228"/>
                  </a:lnTo>
                  <a:lnTo>
                    <a:pt x="42" y="108"/>
                  </a:lnTo>
                  <a:lnTo>
                    <a:pt x="0" y="108"/>
                  </a:lnTo>
                  <a:lnTo>
                    <a:pt x="0" y="66"/>
                  </a:lnTo>
                  <a:lnTo>
                    <a:pt x="42" y="66"/>
                  </a:lnTo>
                  <a:lnTo>
                    <a:pt x="42" y="22"/>
                  </a:lnTo>
                  <a:lnTo>
                    <a:pt x="106" y="0"/>
                  </a:lnTo>
                  <a:lnTo>
                    <a:pt x="106" y="66"/>
                  </a:lnTo>
                  <a:lnTo>
                    <a:pt x="158" y="66"/>
                  </a:lnTo>
                  <a:lnTo>
                    <a:pt x="158" y="108"/>
                  </a:lnTo>
                  <a:lnTo>
                    <a:pt x="106" y="108"/>
                  </a:lnTo>
                  <a:lnTo>
                    <a:pt x="106" y="206"/>
                  </a:lnTo>
                  <a:lnTo>
                    <a:pt x="106" y="206"/>
                  </a:lnTo>
                  <a:lnTo>
                    <a:pt x="106" y="220"/>
                  </a:lnTo>
                  <a:lnTo>
                    <a:pt x="108" y="226"/>
                  </a:lnTo>
                  <a:lnTo>
                    <a:pt x="110" y="230"/>
                  </a:lnTo>
                  <a:lnTo>
                    <a:pt x="114" y="234"/>
                  </a:lnTo>
                  <a:lnTo>
                    <a:pt x="118" y="236"/>
                  </a:lnTo>
                  <a:lnTo>
                    <a:pt x="126" y="238"/>
                  </a:lnTo>
                  <a:lnTo>
                    <a:pt x="136" y="238"/>
                  </a:lnTo>
                  <a:lnTo>
                    <a:pt x="136" y="238"/>
                  </a:lnTo>
                  <a:lnTo>
                    <a:pt x="156" y="238"/>
                  </a:lnTo>
                  <a:lnTo>
                    <a:pt x="156" y="28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6" name="Freeform 13"/>
            <p:cNvSpPr>
              <a:spLocks/>
            </p:cNvSpPr>
            <p:nvPr userDrawn="1"/>
          </p:nvSpPr>
          <p:spPr bwMode="auto">
            <a:xfrm>
              <a:off x="2223" y="2034"/>
              <a:ext cx="204" cy="3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124"/>
                </a:cxn>
                <a:cxn ang="0">
                  <a:pos x="64" y="124"/>
                </a:cxn>
                <a:cxn ang="0">
                  <a:pos x="70" y="114"/>
                </a:cxn>
                <a:cxn ang="0">
                  <a:pos x="82" y="104"/>
                </a:cxn>
                <a:cxn ang="0">
                  <a:pos x="92" y="98"/>
                </a:cxn>
                <a:cxn ang="0">
                  <a:pos x="102" y="94"/>
                </a:cxn>
                <a:cxn ang="0">
                  <a:pos x="112" y="92"/>
                </a:cxn>
                <a:cxn ang="0">
                  <a:pos x="126" y="90"/>
                </a:cxn>
                <a:cxn ang="0">
                  <a:pos x="126" y="90"/>
                </a:cxn>
                <a:cxn ang="0">
                  <a:pos x="138" y="92"/>
                </a:cxn>
                <a:cxn ang="0">
                  <a:pos x="148" y="94"/>
                </a:cxn>
                <a:cxn ang="0">
                  <a:pos x="158" y="96"/>
                </a:cxn>
                <a:cxn ang="0">
                  <a:pos x="166" y="100"/>
                </a:cxn>
                <a:cxn ang="0">
                  <a:pos x="180" y="110"/>
                </a:cxn>
                <a:cxn ang="0">
                  <a:pos x="190" y="120"/>
                </a:cxn>
                <a:cxn ang="0">
                  <a:pos x="190" y="120"/>
                </a:cxn>
                <a:cxn ang="0">
                  <a:pos x="196" y="130"/>
                </a:cxn>
                <a:cxn ang="0">
                  <a:pos x="200" y="144"/>
                </a:cxn>
                <a:cxn ang="0">
                  <a:pos x="204" y="160"/>
                </a:cxn>
                <a:cxn ang="0">
                  <a:pos x="204" y="180"/>
                </a:cxn>
                <a:cxn ang="0">
                  <a:pos x="204" y="312"/>
                </a:cxn>
                <a:cxn ang="0">
                  <a:pos x="140" y="312"/>
                </a:cxn>
                <a:cxn ang="0">
                  <a:pos x="140" y="182"/>
                </a:cxn>
                <a:cxn ang="0">
                  <a:pos x="140" y="182"/>
                </a:cxn>
                <a:cxn ang="0">
                  <a:pos x="140" y="168"/>
                </a:cxn>
                <a:cxn ang="0">
                  <a:pos x="140" y="162"/>
                </a:cxn>
                <a:cxn ang="0">
                  <a:pos x="136" y="154"/>
                </a:cxn>
                <a:cxn ang="0">
                  <a:pos x="132" y="146"/>
                </a:cxn>
                <a:cxn ang="0">
                  <a:pos x="126" y="140"/>
                </a:cxn>
                <a:cxn ang="0">
                  <a:pos x="116" y="136"/>
                </a:cxn>
                <a:cxn ang="0">
                  <a:pos x="106" y="134"/>
                </a:cxn>
                <a:cxn ang="0">
                  <a:pos x="106" y="134"/>
                </a:cxn>
                <a:cxn ang="0">
                  <a:pos x="90" y="136"/>
                </a:cxn>
                <a:cxn ang="0">
                  <a:pos x="84" y="140"/>
                </a:cxn>
                <a:cxn ang="0">
                  <a:pos x="78" y="144"/>
                </a:cxn>
                <a:cxn ang="0">
                  <a:pos x="72" y="150"/>
                </a:cxn>
                <a:cxn ang="0">
                  <a:pos x="68" y="158"/>
                </a:cxn>
                <a:cxn ang="0">
                  <a:pos x="66" y="166"/>
                </a:cxn>
                <a:cxn ang="0">
                  <a:pos x="64" y="178"/>
                </a:cxn>
                <a:cxn ang="0">
                  <a:pos x="64" y="312"/>
                </a:cxn>
                <a:cxn ang="0">
                  <a:pos x="0" y="312"/>
                </a:cxn>
                <a:cxn ang="0">
                  <a:pos x="0" y="0"/>
                </a:cxn>
              </a:cxnLst>
              <a:rect l="0" t="0" r="r" b="b"/>
              <a:pathLst>
                <a:path w="204" h="312">
                  <a:moveTo>
                    <a:pt x="0" y="0"/>
                  </a:moveTo>
                  <a:lnTo>
                    <a:pt x="64" y="0"/>
                  </a:lnTo>
                  <a:lnTo>
                    <a:pt x="64" y="124"/>
                  </a:lnTo>
                  <a:lnTo>
                    <a:pt x="64" y="124"/>
                  </a:lnTo>
                  <a:lnTo>
                    <a:pt x="70" y="114"/>
                  </a:lnTo>
                  <a:lnTo>
                    <a:pt x="82" y="104"/>
                  </a:lnTo>
                  <a:lnTo>
                    <a:pt x="92" y="98"/>
                  </a:lnTo>
                  <a:lnTo>
                    <a:pt x="102" y="94"/>
                  </a:lnTo>
                  <a:lnTo>
                    <a:pt x="112" y="92"/>
                  </a:lnTo>
                  <a:lnTo>
                    <a:pt x="126" y="90"/>
                  </a:lnTo>
                  <a:lnTo>
                    <a:pt x="126" y="90"/>
                  </a:lnTo>
                  <a:lnTo>
                    <a:pt x="138" y="92"/>
                  </a:lnTo>
                  <a:lnTo>
                    <a:pt x="148" y="94"/>
                  </a:lnTo>
                  <a:lnTo>
                    <a:pt x="158" y="96"/>
                  </a:lnTo>
                  <a:lnTo>
                    <a:pt x="166" y="100"/>
                  </a:lnTo>
                  <a:lnTo>
                    <a:pt x="180" y="110"/>
                  </a:lnTo>
                  <a:lnTo>
                    <a:pt x="190" y="120"/>
                  </a:lnTo>
                  <a:lnTo>
                    <a:pt x="190" y="120"/>
                  </a:lnTo>
                  <a:lnTo>
                    <a:pt x="196" y="130"/>
                  </a:lnTo>
                  <a:lnTo>
                    <a:pt x="200" y="144"/>
                  </a:lnTo>
                  <a:lnTo>
                    <a:pt x="204" y="160"/>
                  </a:lnTo>
                  <a:lnTo>
                    <a:pt x="204" y="180"/>
                  </a:lnTo>
                  <a:lnTo>
                    <a:pt x="204" y="312"/>
                  </a:lnTo>
                  <a:lnTo>
                    <a:pt x="140" y="312"/>
                  </a:lnTo>
                  <a:lnTo>
                    <a:pt x="140" y="182"/>
                  </a:lnTo>
                  <a:lnTo>
                    <a:pt x="140" y="182"/>
                  </a:lnTo>
                  <a:lnTo>
                    <a:pt x="140" y="168"/>
                  </a:lnTo>
                  <a:lnTo>
                    <a:pt x="140" y="162"/>
                  </a:lnTo>
                  <a:lnTo>
                    <a:pt x="136" y="154"/>
                  </a:lnTo>
                  <a:lnTo>
                    <a:pt x="132" y="146"/>
                  </a:lnTo>
                  <a:lnTo>
                    <a:pt x="126" y="140"/>
                  </a:lnTo>
                  <a:lnTo>
                    <a:pt x="116" y="136"/>
                  </a:lnTo>
                  <a:lnTo>
                    <a:pt x="106" y="134"/>
                  </a:lnTo>
                  <a:lnTo>
                    <a:pt x="106" y="134"/>
                  </a:lnTo>
                  <a:lnTo>
                    <a:pt x="90" y="136"/>
                  </a:lnTo>
                  <a:lnTo>
                    <a:pt x="84" y="140"/>
                  </a:lnTo>
                  <a:lnTo>
                    <a:pt x="78" y="144"/>
                  </a:lnTo>
                  <a:lnTo>
                    <a:pt x="72" y="150"/>
                  </a:lnTo>
                  <a:lnTo>
                    <a:pt x="68" y="158"/>
                  </a:lnTo>
                  <a:lnTo>
                    <a:pt x="66" y="166"/>
                  </a:lnTo>
                  <a:lnTo>
                    <a:pt x="64" y="178"/>
                  </a:lnTo>
                  <a:lnTo>
                    <a:pt x="64" y="312"/>
                  </a:lnTo>
                  <a:lnTo>
                    <a:pt x="0" y="3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 userDrawn="1"/>
          </p:nvSpPr>
          <p:spPr bwMode="auto">
            <a:xfrm>
              <a:off x="2462" y="2047"/>
              <a:ext cx="206" cy="233"/>
            </a:xfrm>
            <a:custGeom>
              <a:avLst/>
              <a:gdLst/>
              <a:ahLst/>
              <a:cxnLst>
                <a:cxn ang="0">
                  <a:pos x="62" y="134"/>
                </a:cxn>
                <a:cxn ang="0">
                  <a:pos x="64" y="158"/>
                </a:cxn>
                <a:cxn ang="0">
                  <a:pos x="72" y="176"/>
                </a:cxn>
                <a:cxn ang="0">
                  <a:pos x="92" y="190"/>
                </a:cxn>
                <a:cxn ang="0">
                  <a:pos x="106" y="192"/>
                </a:cxn>
                <a:cxn ang="0">
                  <a:pos x="128" y="186"/>
                </a:cxn>
                <a:cxn ang="0">
                  <a:pos x="138" y="176"/>
                </a:cxn>
                <a:cxn ang="0">
                  <a:pos x="144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2" y="208"/>
                </a:cxn>
                <a:cxn ang="0">
                  <a:pos x="174" y="214"/>
                </a:cxn>
                <a:cxn ang="0">
                  <a:pos x="150" y="228"/>
                </a:cxn>
                <a:cxn ang="0">
                  <a:pos x="106" y="234"/>
                </a:cxn>
                <a:cxn ang="0">
                  <a:pos x="88" y="234"/>
                </a:cxn>
                <a:cxn ang="0">
                  <a:pos x="58" y="226"/>
                </a:cxn>
                <a:cxn ang="0">
                  <a:pos x="38" y="216"/>
                </a:cxn>
                <a:cxn ang="0">
                  <a:pos x="28" y="208"/>
                </a:cxn>
                <a:cxn ang="0">
                  <a:pos x="16" y="190"/>
                </a:cxn>
                <a:cxn ang="0">
                  <a:pos x="2" y="148"/>
                </a:cxn>
                <a:cxn ang="0">
                  <a:pos x="0" y="122"/>
                </a:cxn>
                <a:cxn ang="0">
                  <a:pos x="4" y="80"/>
                </a:cxn>
                <a:cxn ang="0">
                  <a:pos x="14" y="54"/>
                </a:cxn>
                <a:cxn ang="0">
                  <a:pos x="32" y="30"/>
                </a:cxn>
                <a:cxn ang="0">
                  <a:pos x="46" y="18"/>
                </a:cxn>
                <a:cxn ang="0">
                  <a:pos x="74" y="6"/>
                </a:cxn>
                <a:cxn ang="0">
                  <a:pos x="106" y="0"/>
                </a:cxn>
                <a:cxn ang="0">
                  <a:pos x="118" y="2"/>
                </a:cxn>
                <a:cxn ang="0">
                  <a:pos x="144" y="6"/>
                </a:cxn>
                <a:cxn ang="0">
                  <a:pos x="166" y="18"/>
                </a:cxn>
                <a:cxn ang="0">
                  <a:pos x="186" y="40"/>
                </a:cxn>
                <a:cxn ang="0">
                  <a:pos x="194" y="54"/>
                </a:cxn>
                <a:cxn ang="0">
                  <a:pos x="204" y="76"/>
                </a:cxn>
                <a:cxn ang="0">
                  <a:pos x="208" y="118"/>
                </a:cxn>
                <a:cxn ang="0">
                  <a:pos x="62" y="134"/>
                </a:cxn>
                <a:cxn ang="0">
                  <a:pos x="142" y="94"/>
                </a:cxn>
                <a:cxn ang="0">
                  <a:pos x="140" y="74"/>
                </a:cxn>
                <a:cxn ang="0">
                  <a:pos x="132" y="58"/>
                </a:cxn>
                <a:cxn ang="0">
                  <a:pos x="116" y="46"/>
                </a:cxn>
                <a:cxn ang="0">
                  <a:pos x="104" y="44"/>
                </a:cxn>
                <a:cxn ang="0">
                  <a:pos x="86" y="48"/>
                </a:cxn>
                <a:cxn ang="0">
                  <a:pos x="74" y="60"/>
                </a:cxn>
                <a:cxn ang="0">
                  <a:pos x="66" y="74"/>
                </a:cxn>
                <a:cxn ang="0">
                  <a:pos x="142" y="94"/>
                </a:cxn>
              </a:cxnLst>
              <a:rect l="0" t="0" r="r" b="b"/>
              <a:pathLst>
                <a:path w="208" h="234">
                  <a:moveTo>
                    <a:pt x="62" y="134"/>
                  </a:moveTo>
                  <a:lnTo>
                    <a:pt x="62" y="134"/>
                  </a:lnTo>
                  <a:lnTo>
                    <a:pt x="62" y="148"/>
                  </a:lnTo>
                  <a:lnTo>
                    <a:pt x="64" y="158"/>
                  </a:lnTo>
                  <a:lnTo>
                    <a:pt x="66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2" y="190"/>
                  </a:lnTo>
                  <a:lnTo>
                    <a:pt x="106" y="192"/>
                  </a:lnTo>
                  <a:lnTo>
                    <a:pt x="106" y="192"/>
                  </a:lnTo>
                  <a:lnTo>
                    <a:pt x="118" y="190"/>
                  </a:lnTo>
                  <a:lnTo>
                    <a:pt x="128" y="186"/>
                  </a:lnTo>
                  <a:lnTo>
                    <a:pt x="134" y="182"/>
                  </a:lnTo>
                  <a:lnTo>
                    <a:pt x="138" y="176"/>
                  </a:lnTo>
                  <a:lnTo>
                    <a:pt x="142" y="170"/>
                  </a:lnTo>
                  <a:lnTo>
                    <a:pt x="144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2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74" y="214"/>
                  </a:lnTo>
                  <a:lnTo>
                    <a:pt x="168" y="220"/>
                  </a:lnTo>
                  <a:lnTo>
                    <a:pt x="150" y="228"/>
                  </a:lnTo>
                  <a:lnTo>
                    <a:pt x="128" y="232"/>
                  </a:lnTo>
                  <a:lnTo>
                    <a:pt x="106" y="234"/>
                  </a:lnTo>
                  <a:lnTo>
                    <a:pt x="106" y="234"/>
                  </a:lnTo>
                  <a:lnTo>
                    <a:pt x="88" y="234"/>
                  </a:lnTo>
                  <a:lnTo>
                    <a:pt x="68" y="230"/>
                  </a:lnTo>
                  <a:lnTo>
                    <a:pt x="58" y="226"/>
                  </a:lnTo>
                  <a:lnTo>
                    <a:pt x="48" y="222"/>
                  </a:lnTo>
                  <a:lnTo>
                    <a:pt x="38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2" y="198"/>
                  </a:lnTo>
                  <a:lnTo>
                    <a:pt x="16" y="190"/>
                  </a:lnTo>
                  <a:lnTo>
                    <a:pt x="6" y="170"/>
                  </a:lnTo>
                  <a:lnTo>
                    <a:pt x="2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2" y="94"/>
                  </a:lnTo>
                  <a:lnTo>
                    <a:pt x="4" y="80"/>
                  </a:lnTo>
                  <a:lnTo>
                    <a:pt x="8" y="66"/>
                  </a:lnTo>
                  <a:lnTo>
                    <a:pt x="14" y="54"/>
                  </a:lnTo>
                  <a:lnTo>
                    <a:pt x="22" y="40"/>
                  </a:lnTo>
                  <a:lnTo>
                    <a:pt x="32" y="3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58" y="12"/>
                  </a:lnTo>
                  <a:lnTo>
                    <a:pt x="74" y="6"/>
                  </a:lnTo>
                  <a:lnTo>
                    <a:pt x="90" y="2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18" y="2"/>
                  </a:lnTo>
                  <a:lnTo>
                    <a:pt x="130" y="4"/>
                  </a:lnTo>
                  <a:lnTo>
                    <a:pt x="144" y="6"/>
                  </a:lnTo>
                  <a:lnTo>
                    <a:pt x="156" y="12"/>
                  </a:lnTo>
                  <a:lnTo>
                    <a:pt x="166" y="18"/>
                  </a:lnTo>
                  <a:lnTo>
                    <a:pt x="178" y="28"/>
                  </a:lnTo>
                  <a:lnTo>
                    <a:pt x="186" y="40"/>
                  </a:lnTo>
                  <a:lnTo>
                    <a:pt x="194" y="54"/>
                  </a:lnTo>
                  <a:lnTo>
                    <a:pt x="194" y="54"/>
                  </a:lnTo>
                  <a:lnTo>
                    <a:pt x="200" y="64"/>
                  </a:lnTo>
                  <a:lnTo>
                    <a:pt x="204" y="76"/>
                  </a:lnTo>
                  <a:lnTo>
                    <a:pt x="208" y="98"/>
                  </a:lnTo>
                  <a:lnTo>
                    <a:pt x="208" y="118"/>
                  </a:lnTo>
                  <a:lnTo>
                    <a:pt x="208" y="134"/>
                  </a:lnTo>
                  <a:lnTo>
                    <a:pt x="62" y="134"/>
                  </a:lnTo>
                  <a:close/>
                  <a:moveTo>
                    <a:pt x="142" y="94"/>
                  </a:moveTo>
                  <a:lnTo>
                    <a:pt x="142" y="94"/>
                  </a:lnTo>
                  <a:lnTo>
                    <a:pt x="142" y="82"/>
                  </a:lnTo>
                  <a:lnTo>
                    <a:pt x="140" y="74"/>
                  </a:lnTo>
                  <a:lnTo>
                    <a:pt x="138" y="64"/>
                  </a:lnTo>
                  <a:lnTo>
                    <a:pt x="132" y="58"/>
                  </a:lnTo>
                  <a:lnTo>
                    <a:pt x="126" y="50"/>
                  </a:lnTo>
                  <a:lnTo>
                    <a:pt x="116" y="46"/>
                  </a:lnTo>
                  <a:lnTo>
                    <a:pt x="104" y="44"/>
                  </a:lnTo>
                  <a:lnTo>
                    <a:pt x="104" y="44"/>
                  </a:lnTo>
                  <a:lnTo>
                    <a:pt x="94" y="46"/>
                  </a:lnTo>
                  <a:lnTo>
                    <a:pt x="86" y="48"/>
                  </a:lnTo>
                  <a:lnTo>
                    <a:pt x="80" y="52"/>
                  </a:lnTo>
                  <a:lnTo>
                    <a:pt x="74" y="60"/>
                  </a:lnTo>
                  <a:lnTo>
                    <a:pt x="70" y="66"/>
                  </a:lnTo>
                  <a:lnTo>
                    <a:pt x="66" y="74"/>
                  </a:lnTo>
                  <a:lnTo>
                    <a:pt x="64" y="94"/>
                  </a:lnTo>
                  <a:lnTo>
                    <a:pt x="14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 userDrawn="1"/>
          </p:nvSpPr>
          <p:spPr bwMode="auto">
            <a:xfrm>
              <a:off x="2688" y="2063"/>
              <a:ext cx="108" cy="47"/>
            </a:xfrm>
            <a:prstGeom prst="rect">
              <a:avLst/>
            </a:prstGeom>
            <a:solidFill>
              <a:srgbClr val="7FA3C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altLang="zh-CN">
                <a:ea typeface="SimSun" pitchFamily="2" charset="-122"/>
              </a:endParaRPr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2825" y="2036"/>
              <a:ext cx="208" cy="225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64" y="130"/>
                </a:cxn>
                <a:cxn ang="0">
                  <a:pos x="64" y="130"/>
                </a:cxn>
                <a:cxn ang="0">
                  <a:pos x="64" y="146"/>
                </a:cxn>
                <a:cxn ang="0">
                  <a:pos x="66" y="154"/>
                </a:cxn>
                <a:cxn ang="0">
                  <a:pos x="68" y="162"/>
                </a:cxn>
                <a:cxn ang="0">
                  <a:pos x="72" y="168"/>
                </a:cxn>
                <a:cxn ang="0">
                  <a:pos x="78" y="174"/>
                </a:cxn>
                <a:cxn ang="0">
                  <a:pos x="88" y="176"/>
                </a:cxn>
                <a:cxn ang="0">
                  <a:pos x="98" y="178"/>
                </a:cxn>
                <a:cxn ang="0">
                  <a:pos x="98" y="178"/>
                </a:cxn>
                <a:cxn ang="0">
                  <a:pos x="112" y="176"/>
                </a:cxn>
                <a:cxn ang="0">
                  <a:pos x="122" y="172"/>
                </a:cxn>
                <a:cxn ang="0">
                  <a:pos x="130" y="166"/>
                </a:cxn>
                <a:cxn ang="0">
                  <a:pos x="134" y="158"/>
                </a:cxn>
                <a:cxn ang="0">
                  <a:pos x="138" y="148"/>
                </a:cxn>
                <a:cxn ang="0">
                  <a:pos x="138" y="136"/>
                </a:cxn>
                <a:cxn ang="0">
                  <a:pos x="140" y="110"/>
                </a:cxn>
                <a:cxn ang="0">
                  <a:pos x="140" y="0"/>
                </a:cxn>
                <a:cxn ang="0">
                  <a:pos x="206" y="0"/>
                </a:cxn>
                <a:cxn ang="0">
                  <a:pos x="206" y="144"/>
                </a:cxn>
                <a:cxn ang="0">
                  <a:pos x="206" y="144"/>
                </a:cxn>
                <a:cxn ang="0">
                  <a:pos x="206" y="202"/>
                </a:cxn>
                <a:cxn ang="0">
                  <a:pos x="206" y="202"/>
                </a:cxn>
                <a:cxn ang="0">
                  <a:pos x="208" y="218"/>
                </a:cxn>
                <a:cxn ang="0">
                  <a:pos x="146" y="218"/>
                </a:cxn>
                <a:cxn ang="0">
                  <a:pos x="144" y="190"/>
                </a:cxn>
                <a:cxn ang="0">
                  <a:pos x="144" y="190"/>
                </a:cxn>
                <a:cxn ang="0">
                  <a:pos x="136" y="198"/>
                </a:cxn>
                <a:cxn ang="0">
                  <a:pos x="124" y="210"/>
                </a:cxn>
                <a:cxn ang="0">
                  <a:pos x="116" y="216"/>
                </a:cxn>
                <a:cxn ang="0">
                  <a:pos x="106" y="220"/>
                </a:cxn>
                <a:cxn ang="0">
                  <a:pos x="94" y="222"/>
                </a:cxn>
                <a:cxn ang="0">
                  <a:pos x="80" y="224"/>
                </a:cxn>
                <a:cxn ang="0">
                  <a:pos x="80" y="224"/>
                </a:cxn>
                <a:cxn ang="0">
                  <a:pos x="68" y="224"/>
                </a:cxn>
                <a:cxn ang="0">
                  <a:pos x="58" y="222"/>
                </a:cxn>
                <a:cxn ang="0">
                  <a:pos x="40" y="214"/>
                </a:cxn>
                <a:cxn ang="0">
                  <a:pos x="24" y="206"/>
                </a:cxn>
                <a:cxn ang="0">
                  <a:pos x="14" y="194"/>
                </a:cxn>
                <a:cxn ang="0">
                  <a:pos x="14" y="194"/>
                </a:cxn>
                <a:cxn ang="0">
                  <a:pos x="8" y="188"/>
                </a:cxn>
                <a:cxn ang="0">
                  <a:pos x="6" y="180"/>
                </a:cxn>
                <a:cxn ang="0">
                  <a:pos x="2" y="162"/>
                </a:cxn>
                <a:cxn ang="0">
                  <a:pos x="0" y="146"/>
                </a:cxn>
                <a:cxn ang="0">
                  <a:pos x="0" y="136"/>
                </a:cxn>
                <a:cxn ang="0">
                  <a:pos x="0" y="0"/>
                </a:cxn>
                <a:cxn ang="0">
                  <a:pos x="64" y="0"/>
                </a:cxn>
              </a:cxnLst>
              <a:rect l="0" t="0" r="r" b="b"/>
              <a:pathLst>
                <a:path w="208" h="224">
                  <a:moveTo>
                    <a:pt x="64" y="0"/>
                  </a:moveTo>
                  <a:lnTo>
                    <a:pt x="64" y="130"/>
                  </a:lnTo>
                  <a:lnTo>
                    <a:pt x="64" y="130"/>
                  </a:lnTo>
                  <a:lnTo>
                    <a:pt x="64" y="146"/>
                  </a:lnTo>
                  <a:lnTo>
                    <a:pt x="66" y="154"/>
                  </a:lnTo>
                  <a:lnTo>
                    <a:pt x="68" y="162"/>
                  </a:lnTo>
                  <a:lnTo>
                    <a:pt x="72" y="168"/>
                  </a:lnTo>
                  <a:lnTo>
                    <a:pt x="78" y="174"/>
                  </a:lnTo>
                  <a:lnTo>
                    <a:pt x="88" y="176"/>
                  </a:lnTo>
                  <a:lnTo>
                    <a:pt x="98" y="178"/>
                  </a:lnTo>
                  <a:lnTo>
                    <a:pt x="98" y="178"/>
                  </a:lnTo>
                  <a:lnTo>
                    <a:pt x="112" y="176"/>
                  </a:lnTo>
                  <a:lnTo>
                    <a:pt x="122" y="172"/>
                  </a:lnTo>
                  <a:lnTo>
                    <a:pt x="130" y="166"/>
                  </a:lnTo>
                  <a:lnTo>
                    <a:pt x="134" y="158"/>
                  </a:lnTo>
                  <a:lnTo>
                    <a:pt x="138" y="148"/>
                  </a:lnTo>
                  <a:lnTo>
                    <a:pt x="138" y="136"/>
                  </a:lnTo>
                  <a:lnTo>
                    <a:pt x="140" y="110"/>
                  </a:lnTo>
                  <a:lnTo>
                    <a:pt x="140" y="0"/>
                  </a:lnTo>
                  <a:lnTo>
                    <a:pt x="206" y="0"/>
                  </a:lnTo>
                  <a:lnTo>
                    <a:pt x="206" y="144"/>
                  </a:lnTo>
                  <a:lnTo>
                    <a:pt x="206" y="144"/>
                  </a:lnTo>
                  <a:lnTo>
                    <a:pt x="206" y="202"/>
                  </a:lnTo>
                  <a:lnTo>
                    <a:pt x="206" y="202"/>
                  </a:lnTo>
                  <a:lnTo>
                    <a:pt x="208" y="218"/>
                  </a:lnTo>
                  <a:lnTo>
                    <a:pt x="146" y="218"/>
                  </a:lnTo>
                  <a:lnTo>
                    <a:pt x="144" y="190"/>
                  </a:lnTo>
                  <a:lnTo>
                    <a:pt x="144" y="190"/>
                  </a:lnTo>
                  <a:lnTo>
                    <a:pt x="136" y="198"/>
                  </a:lnTo>
                  <a:lnTo>
                    <a:pt x="124" y="210"/>
                  </a:lnTo>
                  <a:lnTo>
                    <a:pt x="116" y="216"/>
                  </a:lnTo>
                  <a:lnTo>
                    <a:pt x="106" y="220"/>
                  </a:lnTo>
                  <a:lnTo>
                    <a:pt x="94" y="222"/>
                  </a:lnTo>
                  <a:lnTo>
                    <a:pt x="80" y="224"/>
                  </a:lnTo>
                  <a:lnTo>
                    <a:pt x="80" y="224"/>
                  </a:lnTo>
                  <a:lnTo>
                    <a:pt x="68" y="224"/>
                  </a:lnTo>
                  <a:lnTo>
                    <a:pt x="58" y="222"/>
                  </a:lnTo>
                  <a:lnTo>
                    <a:pt x="40" y="214"/>
                  </a:lnTo>
                  <a:lnTo>
                    <a:pt x="24" y="206"/>
                  </a:lnTo>
                  <a:lnTo>
                    <a:pt x="14" y="194"/>
                  </a:lnTo>
                  <a:lnTo>
                    <a:pt x="14" y="194"/>
                  </a:lnTo>
                  <a:lnTo>
                    <a:pt x="8" y="188"/>
                  </a:lnTo>
                  <a:lnTo>
                    <a:pt x="6" y="180"/>
                  </a:lnTo>
                  <a:lnTo>
                    <a:pt x="2" y="162"/>
                  </a:lnTo>
                  <a:lnTo>
                    <a:pt x="0" y="146"/>
                  </a:lnTo>
                  <a:lnTo>
                    <a:pt x="0" y="136"/>
                  </a:lnTo>
                  <a:lnTo>
                    <a:pt x="0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0" name="Freeform 17"/>
            <p:cNvSpPr>
              <a:spLocks/>
            </p:cNvSpPr>
            <p:nvPr userDrawn="1"/>
          </p:nvSpPr>
          <p:spPr bwMode="auto">
            <a:xfrm>
              <a:off x="3074" y="2036"/>
              <a:ext cx="208" cy="225"/>
            </a:xfrm>
            <a:custGeom>
              <a:avLst/>
              <a:gdLst/>
              <a:ahLst/>
              <a:cxnLst>
                <a:cxn ang="0">
                  <a:pos x="2" y="44"/>
                </a:cxn>
                <a:cxn ang="0">
                  <a:pos x="2" y="44"/>
                </a:cxn>
                <a:cxn ang="0">
                  <a:pos x="2" y="30"/>
                </a:cxn>
                <a:cxn ang="0">
                  <a:pos x="0" y="6"/>
                </a:cxn>
                <a:cxn ang="0">
                  <a:pos x="62" y="6"/>
                </a:cxn>
                <a:cxn ang="0">
                  <a:pos x="64" y="38"/>
                </a:cxn>
                <a:cxn ang="0">
                  <a:pos x="64" y="38"/>
                </a:cxn>
                <a:cxn ang="0">
                  <a:pos x="70" y="28"/>
                </a:cxn>
                <a:cxn ang="0">
                  <a:pos x="76" y="22"/>
                </a:cxn>
                <a:cxn ang="0">
                  <a:pos x="84" y="16"/>
                </a:cxn>
                <a:cxn ang="0">
                  <a:pos x="94" y="10"/>
                </a:cxn>
                <a:cxn ang="0">
                  <a:pos x="104" y="4"/>
                </a:cxn>
                <a:cxn ang="0">
                  <a:pos x="118" y="2"/>
                </a:cxn>
                <a:cxn ang="0">
                  <a:pos x="134" y="0"/>
                </a:cxn>
                <a:cxn ang="0">
                  <a:pos x="134" y="0"/>
                </a:cxn>
                <a:cxn ang="0">
                  <a:pos x="150" y="0"/>
                </a:cxn>
                <a:cxn ang="0">
                  <a:pos x="162" y="4"/>
                </a:cxn>
                <a:cxn ang="0">
                  <a:pos x="174" y="8"/>
                </a:cxn>
                <a:cxn ang="0">
                  <a:pos x="182" y="14"/>
                </a:cxn>
                <a:cxn ang="0">
                  <a:pos x="190" y="22"/>
                </a:cxn>
                <a:cxn ang="0">
                  <a:pos x="194" y="28"/>
                </a:cxn>
                <a:cxn ang="0">
                  <a:pos x="202" y="40"/>
                </a:cxn>
                <a:cxn ang="0">
                  <a:pos x="202" y="40"/>
                </a:cxn>
                <a:cxn ang="0">
                  <a:pos x="204" y="52"/>
                </a:cxn>
                <a:cxn ang="0">
                  <a:pos x="206" y="64"/>
                </a:cxn>
                <a:cxn ang="0">
                  <a:pos x="208" y="106"/>
                </a:cxn>
                <a:cxn ang="0">
                  <a:pos x="208" y="224"/>
                </a:cxn>
                <a:cxn ang="0">
                  <a:pos x="142" y="224"/>
                </a:cxn>
                <a:cxn ang="0">
                  <a:pos x="142" y="88"/>
                </a:cxn>
                <a:cxn ang="0">
                  <a:pos x="142" y="88"/>
                </a:cxn>
                <a:cxn ang="0">
                  <a:pos x="142" y="76"/>
                </a:cxn>
                <a:cxn ang="0">
                  <a:pos x="138" y="64"/>
                </a:cxn>
                <a:cxn ang="0">
                  <a:pos x="138" y="64"/>
                </a:cxn>
                <a:cxn ang="0">
                  <a:pos x="134" y="58"/>
                </a:cxn>
                <a:cxn ang="0">
                  <a:pos x="128" y="52"/>
                </a:cxn>
                <a:cxn ang="0">
                  <a:pos x="118" y="48"/>
                </a:cxn>
                <a:cxn ang="0">
                  <a:pos x="108" y="46"/>
                </a:cxn>
                <a:cxn ang="0">
                  <a:pos x="108" y="46"/>
                </a:cxn>
                <a:cxn ang="0">
                  <a:pos x="98" y="48"/>
                </a:cxn>
                <a:cxn ang="0">
                  <a:pos x="88" y="50"/>
                </a:cxn>
                <a:cxn ang="0">
                  <a:pos x="80" y="56"/>
                </a:cxn>
                <a:cxn ang="0">
                  <a:pos x="74" y="62"/>
                </a:cxn>
                <a:cxn ang="0">
                  <a:pos x="74" y="62"/>
                </a:cxn>
                <a:cxn ang="0">
                  <a:pos x="72" y="68"/>
                </a:cxn>
                <a:cxn ang="0">
                  <a:pos x="68" y="76"/>
                </a:cxn>
                <a:cxn ang="0">
                  <a:pos x="68" y="84"/>
                </a:cxn>
                <a:cxn ang="0">
                  <a:pos x="66" y="96"/>
                </a:cxn>
                <a:cxn ang="0">
                  <a:pos x="66" y="224"/>
                </a:cxn>
                <a:cxn ang="0">
                  <a:pos x="2" y="224"/>
                </a:cxn>
                <a:cxn ang="0">
                  <a:pos x="2" y="44"/>
                </a:cxn>
              </a:cxnLst>
              <a:rect l="0" t="0" r="r" b="b"/>
              <a:pathLst>
                <a:path w="208" h="224">
                  <a:moveTo>
                    <a:pt x="2" y="44"/>
                  </a:moveTo>
                  <a:lnTo>
                    <a:pt x="2" y="44"/>
                  </a:lnTo>
                  <a:lnTo>
                    <a:pt x="2" y="30"/>
                  </a:lnTo>
                  <a:lnTo>
                    <a:pt x="0" y="6"/>
                  </a:lnTo>
                  <a:lnTo>
                    <a:pt x="62" y="6"/>
                  </a:lnTo>
                  <a:lnTo>
                    <a:pt x="64" y="38"/>
                  </a:lnTo>
                  <a:lnTo>
                    <a:pt x="64" y="38"/>
                  </a:lnTo>
                  <a:lnTo>
                    <a:pt x="70" y="28"/>
                  </a:lnTo>
                  <a:lnTo>
                    <a:pt x="76" y="22"/>
                  </a:lnTo>
                  <a:lnTo>
                    <a:pt x="84" y="16"/>
                  </a:lnTo>
                  <a:lnTo>
                    <a:pt x="94" y="10"/>
                  </a:lnTo>
                  <a:lnTo>
                    <a:pt x="104" y="4"/>
                  </a:lnTo>
                  <a:lnTo>
                    <a:pt x="118" y="2"/>
                  </a:lnTo>
                  <a:lnTo>
                    <a:pt x="134" y="0"/>
                  </a:lnTo>
                  <a:lnTo>
                    <a:pt x="134" y="0"/>
                  </a:lnTo>
                  <a:lnTo>
                    <a:pt x="150" y="0"/>
                  </a:lnTo>
                  <a:lnTo>
                    <a:pt x="162" y="4"/>
                  </a:lnTo>
                  <a:lnTo>
                    <a:pt x="174" y="8"/>
                  </a:lnTo>
                  <a:lnTo>
                    <a:pt x="182" y="14"/>
                  </a:lnTo>
                  <a:lnTo>
                    <a:pt x="190" y="22"/>
                  </a:lnTo>
                  <a:lnTo>
                    <a:pt x="194" y="28"/>
                  </a:lnTo>
                  <a:lnTo>
                    <a:pt x="202" y="40"/>
                  </a:lnTo>
                  <a:lnTo>
                    <a:pt x="202" y="40"/>
                  </a:lnTo>
                  <a:lnTo>
                    <a:pt x="204" y="52"/>
                  </a:lnTo>
                  <a:lnTo>
                    <a:pt x="206" y="64"/>
                  </a:lnTo>
                  <a:lnTo>
                    <a:pt x="208" y="106"/>
                  </a:lnTo>
                  <a:lnTo>
                    <a:pt x="208" y="224"/>
                  </a:lnTo>
                  <a:lnTo>
                    <a:pt x="142" y="224"/>
                  </a:lnTo>
                  <a:lnTo>
                    <a:pt x="142" y="88"/>
                  </a:lnTo>
                  <a:lnTo>
                    <a:pt x="142" y="88"/>
                  </a:lnTo>
                  <a:lnTo>
                    <a:pt x="142" y="76"/>
                  </a:lnTo>
                  <a:lnTo>
                    <a:pt x="138" y="64"/>
                  </a:lnTo>
                  <a:lnTo>
                    <a:pt x="138" y="64"/>
                  </a:lnTo>
                  <a:lnTo>
                    <a:pt x="134" y="58"/>
                  </a:lnTo>
                  <a:lnTo>
                    <a:pt x="128" y="52"/>
                  </a:lnTo>
                  <a:lnTo>
                    <a:pt x="118" y="48"/>
                  </a:lnTo>
                  <a:lnTo>
                    <a:pt x="108" y="46"/>
                  </a:lnTo>
                  <a:lnTo>
                    <a:pt x="108" y="46"/>
                  </a:lnTo>
                  <a:lnTo>
                    <a:pt x="98" y="48"/>
                  </a:lnTo>
                  <a:lnTo>
                    <a:pt x="88" y="50"/>
                  </a:lnTo>
                  <a:lnTo>
                    <a:pt x="80" y="56"/>
                  </a:lnTo>
                  <a:lnTo>
                    <a:pt x="74" y="62"/>
                  </a:lnTo>
                  <a:lnTo>
                    <a:pt x="74" y="62"/>
                  </a:lnTo>
                  <a:lnTo>
                    <a:pt x="72" y="68"/>
                  </a:lnTo>
                  <a:lnTo>
                    <a:pt x="68" y="76"/>
                  </a:lnTo>
                  <a:lnTo>
                    <a:pt x="68" y="84"/>
                  </a:lnTo>
                  <a:lnTo>
                    <a:pt x="66" y="96"/>
                  </a:lnTo>
                  <a:lnTo>
                    <a:pt x="66" y="224"/>
                  </a:lnTo>
                  <a:lnTo>
                    <a:pt x="2" y="224"/>
                  </a:lnTo>
                  <a:lnTo>
                    <a:pt x="2" y="4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1" name="Freeform 18"/>
            <p:cNvSpPr>
              <a:spLocks noEditPoints="1"/>
            </p:cNvSpPr>
            <p:nvPr userDrawn="1"/>
          </p:nvSpPr>
          <p:spPr bwMode="auto">
            <a:xfrm>
              <a:off x="3324" y="1961"/>
              <a:ext cx="69" cy="3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0" y="0"/>
                </a:cxn>
                <a:cxn ang="0">
                  <a:pos x="70" y="56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2" y="94"/>
                </a:cxn>
                <a:cxn ang="0">
                  <a:pos x="66" y="94"/>
                </a:cxn>
                <a:cxn ang="0">
                  <a:pos x="66" y="312"/>
                </a:cxn>
                <a:cxn ang="0">
                  <a:pos x="2" y="312"/>
                </a:cxn>
                <a:cxn ang="0">
                  <a:pos x="2" y="94"/>
                </a:cxn>
              </a:cxnLst>
              <a:rect l="0" t="0" r="r" b="b"/>
              <a:pathLst>
                <a:path w="70" h="312">
                  <a:moveTo>
                    <a:pt x="0" y="0"/>
                  </a:moveTo>
                  <a:lnTo>
                    <a:pt x="70" y="0"/>
                  </a:lnTo>
                  <a:lnTo>
                    <a:pt x="70" y="56"/>
                  </a:lnTo>
                  <a:lnTo>
                    <a:pt x="0" y="56"/>
                  </a:lnTo>
                  <a:lnTo>
                    <a:pt x="0" y="0"/>
                  </a:lnTo>
                  <a:close/>
                  <a:moveTo>
                    <a:pt x="2" y="94"/>
                  </a:moveTo>
                  <a:lnTo>
                    <a:pt x="66" y="94"/>
                  </a:lnTo>
                  <a:lnTo>
                    <a:pt x="66" y="312"/>
                  </a:lnTo>
                  <a:lnTo>
                    <a:pt x="2" y="312"/>
                  </a:lnTo>
                  <a:lnTo>
                    <a:pt x="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auto">
            <a:xfrm>
              <a:off x="3408" y="2055"/>
              <a:ext cx="230" cy="21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18" y="148"/>
                </a:cxn>
                <a:cxn ang="0">
                  <a:pos x="168" y="0"/>
                </a:cxn>
                <a:cxn ang="0">
                  <a:pos x="230" y="0"/>
                </a:cxn>
                <a:cxn ang="0">
                  <a:pos x="150" y="218"/>
                </a:cxn>
                <a:cxn ang="0">
                  <a:pos x="80" y="218"/>
                </a:cxn>
                <a:cxn ang="0">
                  <a:pos x="0" y="0"/>
                </a:cxn>
                <a:cxn ang="0">
                  <a:pos x="68" y="0"/>
                </a:cxn>
              </a:cxnLst>
              <a:rect l="0" t="0" r="r" b="b"/>
              <a:pathLst>
                <a:path w="230" h="218">
                  <a:moveTo>
                    <a:pt x="68" y="0"/>
                  </a:moveTo>
                  <a:lnTo>
                    <a:pt x="118" y="148"/>
                  </a:lnTo>
                  <a:lnTo>
                    <a:pt x="168" y="0"/>
                  </a:lnTo>
                  <a:lnTo>
                    <a:pt x="230" y="0"/>
                  </a:lnTo>
                  <a:lnTo>
                    <a:pt x="150" y="218"/>
                  </a:lnTo>
                  <a:lnTo>
                    <a:pt x="80" y="218"/>
                  </a:lnTo>
                  <a:lnTo>
                    <a:pt x="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3" name="Freeform 20"/>
            <p:cNvSpPr>
              <a:spLocks noEditPoints="1"/>
            </p:cNvSpPr>
            <p:nvPr userDrawn="1"/>
          </p:nvSpPr>
          <p:spPr bwMode="auto">
            <a:xfrm>
              <a:off x="3647" y="2047"/>
              <a:ext cx="208" cy="233"/>
            </a:xfrm>
            <a:custGeom>
              <a:avLst/>
              <a:gdLst/>
              <a:ahLst/>
              <a:cxnLst>
                <a:cxn ang="0">
                  <a:pos x="62" y="134"/>
                </a:cxn>
                <a:cxn ang="0">
                  <a:pos x="64" y="158"/>
                </a:cxn>
                <a:cxn ang="0">
                  <a:pos x="72" y="176"/>
                </a:cxn>
                <a:cxn ang="0">
                  <a:pos x="92" y="190"/>
                </a:cxn>
                <a:cxn ang="0">
                  <a:pos x="106" y="192"/>
                </a:cxn>
                <a:cxn ang="0">
                  <a:pos x="130" y="186"/>
                </a:cxn>
                <a:cxn ang="0">
                  <a:pos x="138" y="176"/>
                </a:cxn>
                <a:cxn ang="0">
                  <a:pos x="144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2" y="208"/>
                </a:cxn>
                <a:cxn ang="0">
                  <a:pos x="176" y="214"/>
                </a:cxn>
                <a:cxn ang="0">
                  <a:pos x="150" y="228"/>
                </a:cxn>
                <a:cxn ang="0">
                  <a:pos x="106" y="234"/>
                </a:cxn>
                <a:cxn ang="0">
                  <a:pos x="90" y="234"/>
                </a:cxn>
                <a:cxn ang="0">
                  <a:pos x="58" y="226"/>
                </a:cxn>
                <a:cxn ang="0">
                  <a:pos x="38" y="216"/>
                </a:cxn>
                <a:cxn ang="0">
                  <a:pos x="28" y="208"/>
                </a:cxn>
                <a:cxn ang="0">
                  <a:pos x="16" y="190"/>
                </a:cxn>
                <a:cxn ang="0">
                  <a:pos x="2" y="148"/>
                </a:cxn>
                <a:cxn ang="0">
                  <a:pos x="0" y="122"/>
                </a:cxn>
                <a:cxn ang="0">
                  <a:pos x="6" y="80"/>
                </a:cxn>
                <a:cxn ang="0">
                  <a:pos x="16" y="54"/>
                </a:cxn>
                <a:cxn ang="0">
                  <a:pos x="34" y="30"/>
                </a:cxn>
                <a:cxn ang="0">
                  <a:pos x="46" y="18"/>
                </a:cxn>
                <a:cxn ang="0">
                  <a:pos x="74" y="6"/>
                </a:cxn>
                <a:cxn ang="0">
                  <a:pos x="108" y="0"/>
                </a:cxn>
                <a:cxn ang="0">
                  <a:pos x="120" y="2"/>
                </a:cxn>
                <a:cxn ang="0">
                  <a:pos x="144" y="6"/>
                </a:cxn>
                <a:cxn ang="0">
                  <a:pos x="168" y="18"/>
                </a:cxn>
                <a:cxn ang="0">
                  <a:pos x="188" y="40"/>
                </a:cxn>
                <a:cxn ang="0">
                  <a:pos x="196" y="54"/>
                </a:cxn>
                <a:cxn ang="0">
                  <a:pos x="204" y="76"/>
                </a:cxn>
                <a:cxn ang="0">
                  <a:pos x="208" y="118"/>
                </a:cxn>
                <a:cxn ang="0">
                  <a:pos x="62" y="134"/>
                </a:cxn>
                <a:cxn ang="0">
                  <a:pos x="144" y="94"/>
                </a:cxn>
                <a:cxn ang="0">
                  <a:pos x="142" y="74"/>
                </a:cxn>
                <a:cxn ang="0">
                  <a:pos x="134" y="58"/>
                </a:cxn>
                <a:cxn ang="0">
                  <a:pos x="118" y="46"/>
                </a:cxn>
                <a:cxn ang="0">
                  <a:pos x="106" y="44"/>
                </a:cxn>
                <a:cxn ang="0">
                  <a:pos x="88" y="48"/>
                </a:cxn>
                <a:cxn ang="0">
                  <a:pos x="74" y="60"/>
                </a:cxn>
                <a:cxn ang="0">
                  <a:pos x="68" y="74"/>
                </a:cxn>
                <a:cxn ang="0">
                  <a:pos x="144" y="94"/>
                </a:cxn>
              </a:cxnLst>
              <a:rect l="0" t="0" r="r" b="b"/>
              <a:pathLst>
                <a:path w="208" h="234">
                  <a:moveTo>
                    <a:pt x="62" y="134"/>
                  </a:moveTo>
                  <a:lnTo>
                    <a:pt x="62" y="134"/>
                  </a:lnTo>
                  <a:lnTo>
                    <a:pt x="62" y="148"/>
                  </a:lnTo>
                  <a:lnTo>
                    <a:pt x="64" y="158"/>
                  </a:lnTo>
                  <a:lnTo>
                    <a:pt x="68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2" y="190"/>
                  </a:lnTo>
                  <a:lnTo>
                    <a:pt x="106" y="192"/>
                  </a:lnTo>
                  <a:lnTo>
                    <a:pt x="106" y="192"/>
                  </a:lnTo>
                  <a:lnTo>
                    <a:pt x="118" y="190"/>
                  </a:lnTo>
                  <a:lnTo>
                    <a:pt x="130" y="186"/>
                  </a:lnTo>
                  <a:lnTo>
                    <a:pt x="134" y="182"/>
                  </a:lnTo>
                  <a:lnTo>
                    <a:pt x="138" y="176"/>
                  </a:lnTo>
                  <a:lnTo>
                    <a:pt x="142" y="170"/>
                  </a:lnTo>
                  <a:lnTo>
                    <a:pt x="144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2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76" y="214"/>
                  </a:lnTo>
                  <a:lnTo>
                    <a:pt x="168" y="220"/>
                  </a:lnTo>
                  <a:lnTo>
                    <a:pt x="150" y="228"/>
                  </a:lnTo>
                  <a:lnTo>
                    <a:pt x="128" y="232"/>
                  </a:lnTo>
                  <a:lnTo>
                    <a:pt x="106" y="234"/>
                  </a:lnTo>
                  <a:lnTo>
                    <a:pt x="106" y="234"/>
                  </a:lnTo>
                  <a:lnTo>
                    <a:pt x="90" y="234"/>
                  </a:lnTo>
                  <a:lnTo>
                    <a:pt x="68" y="230"/>
                  </a:lnTo>
                  <a:lnTo>
                    <a:pt x="58" y="226"/>
                  </a:lnTo>
                  <a:lnTo>
                    <a:pt x="48" y="222"/>
                  </a:lnTo>
                  <a:lnTo>
                    <a:pt x="38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2" y="198"/>
                  </a:lnTo>
                  <a:lnTo>
                    <a:pt x="16" y="190"/>
                  </a:lnTo>
                  <a:lnTo>
                    <a:pt x="8" y="170"/>
                  </a:lnTo>
                  <a:lnTo>
                    <a:pt x="2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2" y="94"/>
                  </a:lnTo>
                  <a:lnTo>
                    <a:pt x="6" y="80"/>
                  </a:lnTo>
                  <a:lnTo>
                    <a:pt x="10" y="66"/>
                  </a:lnTo>
                  <a:lnTo>
                    <a:pt x="16" y="54"/>
                  </a:lnTo>
                  <a:lnTo>
                    <a:pt x="24" y="40"/>
                  </a:lnTo>
                  <a:lnTo>
                    <a:pt x="34" y="3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60" y="12"/>
                  </a:lnTo>
                  <a:lnTo>
                    <a:pt x="74" y="6"/>
                  </a:lnTo>
                  <a:lnTo>
                    <a:pt x="90" y="2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20" y="2"/>
                  </a:lnTo>
                  <a:lnTo>
                    <a:pt x="132" y="4"/>
                  </a:lnTo>
                  <a:lnTo>
                    <a:pt x="144" y="6"/>
                  </a:lnTo>
                  <a:lnTo>
                    <a:pt x="156" y="12"/>
                  </a:lnTo>
                  <a:lnTo>
                    <a:pt x="168" y="18"/>
                  </a:lnTo>
                  <a:lnTo>
                    <a:pt x="178" y="28"/>
                  </a:lnTo>
                  <a:lnTo>
                    <a:pt x="188" y="40"/>
                  </a:lnTo>
                  <a:lnTo>
                    <a:pt x="196" y="54"/>
                  </a:lnTo>
                  <a:lnTo>
                    <a:pt x="196" y="54"/>
                  </a:lnTo>
                  <a:lnTo>
                    <a:pt x="200" y="64"/>
                  </a:lnTo>
                  <a:lnTo>
                    <a:pt x="204" y="76"/>
                  </a:lnTo>
                  <a:lnTo>
                    <a:pt x="208" y="98"/>
                  </a:lnTo>
                  <a:lnTo>
                    <a:pt x="208" y="118"/>
                  </a:lnTo>
                  <a:lnTo>
                    <a:pt x="208" y="134"/>
                  </a:lnTo>
                  <a:lnTo>
                    <a:pt x="62" y="134"/>
                  </a:lnTo>
                  <a:close/>
                  <a:moveTo>
                    <a:pt x="144" y="94"/>
                  </a:moveTo>
                  <a:lnTo>
                    <a:pt x="144" y="94"/>
                  </a:lnTo>
                  <a:lnTo>
                    <a:pt x="142" y="82"/>
                  </a:lnTo>
                  <a:lnTo>
                    <a:pt x="142" y="74"/>
                  </a:lnTo>
                  <a:lnTo>
                    <a:pt x="138" y="64"/>
                  </a:lnTo>
                  <a:lnTo>
                    <a:pt x="134" y="58"/>
                  </a:lnTo>
                  <a:lnTo>
                    <a:pt x="126" y="50"/>
                  </a:lnTo>
                  <a:lnTo>
                    <a:pt x="118" y="46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96" y="46"/>
                  </a:lnTo>
                  <a:lnTo>
                    <a:pt x="88" y="48"/>
                  </a:lnTo>
                  <a:lnTo>
                    <a:pt x="80" y="52"/>
                  </a:lnTo>
                  <a:lnTo>
                    <a:pt x="74" y="60"/>
                  </a:lnTo>
                  <a:lnTo>
                    <a:pt x="70" y="66"/>
                  </a:lnTo>
                  <a:lnTo>
                    <a:pt x="68" y="74"/>
                  </a:lnTo>
                  <a:lnTo>
                    <a:pt x="64" y="94"/>
                  </a:lnTo>
                  <a:lnTo>
                    <a:pt x="144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4" name="Freeform 21"/>
            <p:cNvSpPr>
              <a:spLocks/>
            </p:cNvSpPr>
            <p:nvPr userDrawn="1"/>
          </p:nvSpPr>
          <p:spPr bwMode="auto">
            <a:xfrm>
              <a:off x="3881" y="1981"/>
              <a:ext cx="135" cy="220"/>
            </a:xfrm>
            <a:custGeom>
              <a:avLst/>
              <a:gdLst/>
              <a:ahLst/>
              <a:cxnLst>
                <a:cxn ang="0">
                  <a:pos x="2" y="56"/>
                </a:cxn>
                <a:cxn ang="0">
                  <a:pos x="2" y="56"/>
                </a:cxn>
                <a:cxn ang="0">
                  <a:pos x="0" y="2"/>
                </a:cxn>
                <a:cxn ang="0">
                  <a:pos x="60" y="2"/>
                </a:cxn>
                <a:cxn ang="0">
                  <a:pos x="60" y="42"/>
                </a:cxn>
                <a:cxn ang="0">
                  <a:pos x="60" y="42"/>
                </a:cxn>
                <a:cxn ang="0">
                  <a:pos x="68" y="28"/>
                </a:cxn>
                <a:cxn ang="0">
                  <a:pos x="74" y="20"/>
                </a:cxn>
                <a:cxn ang="0">
                  <a:pos x="82" y="14"/>
                </a:cxn>
                <a:cxn ang="0">
                  <a:pos x="92" y="8"/>
                </a:cxn>
                <a:cxn ang="0">
                  <a:pos x="102" y="4"/>
                </a:cxn>
                <a:cxn ang="0">
                  <a:pos x="118" y="0"/>
                </a:cxn>
                <a:cxn ang="0">
                  <a:pos x="136" y="0"/>
                </a:cxn>
                <a:cxn ang="0">
                  <a:pos x="136" y="58"/>
                </a:cxn>
                <a:cxn ang="0">
                  <a:pos x="136" y="58"/>
                </a:cxn>
                <a:cxn ang="0">
                  <a:pos x="114" y="58"/>
                </a:cxn>
                <a:cxn ang="0">
                  <a:pos x="98" y="60"/>
                </a:cxn>
                <a:cxn ang="0">
                  <a:pos x="86" y="66"/>
                </a:cxn>
                <a:cxn ang="0">
                  <a:pos x="76" y="72"/>
                </a:cxn>
                <a:cxn ang="0">
                  <a:pos x="72" y="82"/>
                </a:cxn>
                <a:cxn ang="0">
                  <a:pos x="68" y="92"/>
                </a:cxn>
                <a:cxn ang="0">
                  <a:pos x="66" y="102"/>
                </a:cxn>
                <a:cxn ang="0">
                  <a:pos x="66" y="112"/>
                </a:cxn>
                <a:cxn ang="0">
                  <a:pos x="66" y="220"/>
                </a:cxn>
                <a:cxn ang="0">
                  <a:pos x="2" y="220"/>
                </a:cxn>
                <a:cxn ang="0">
                  <a:pos x="2" y="56"/>
                </a:cxn>
              </a:cxnLst>
              <a:rect l="0" t="0" r="r" b="b"/>
              <a:pathLst>
                <a:path w="136" h="220">
                  <a:moveTo>
                    <a:pt x="2" y="56"/>
                  </a:moveTo>
                  <a:lnTo>
                    <a:pt x="2" y="56"/>
                  </a:lnTo>
                  <a:lnTo>
                    <a:pt x="0" y="2"/>
                  </a:lnTo>
                  <a:lnTo>
                    <a:pt x="60" y="2"/>
                  </a:lnTo>
                  <a:lnTo>
                    <a:pt x="60" y="42"/>
                  </a:lnTo>
                  <a:lnTo>
                    <a:pt x="60" y="42"/>
                  </a:lnTo>
                  <a:lnTo>
                    <a:pt x="68" y="28"/>
                  </a:lnTo>
                  <a:lnTo>
                    <a:pt x="74" y="20"/>
                  </a:lnTo>
                  <a:lnTo>
                    <a:pt x="82" y="14"/>
                  </a:lnTo>
                  <a:lnTo>
                    <a:pt x="92" y="8"/>
                  </a:lnTo>
                  <a:lnTo>
                    <a:pt x="102" y="4"/>
                  </a:lnTo>
                  <a:lnTo>
                    <a:pt x="118" y="0"/>
                  </a:lnTo>
                  <a:lnTo>
                    <a:pt x="136" y="0"/>
                  </a:lnTo>
                  <a:lnTo>
                    <a:pt x="136" y="58"/>
                  </a:lnTo>
                  <a:lnTo>
                    <a:pt x="136" y="58"/>
                  </a:lnTo>
                  <a:lnTo>
                    <a:pt x="114" y="58"/>
                  </a:lnTo>
                  <a:lnTo>
                    <a:pt x="98" y="60"/>
                  </a:lnTo>
                  <a:lnTo>
                    <a:pt x="86" y="66"/>
                  </a:lnTo>
                  <a:lnTo>
                    <a:pt x="76" y="72"/>
                  </a:lnTo>
                  <a:lnTo>
                    <a:pt x="72" y="82"/>
                  </a:lnTo>
                  <a:lnTo>
                    <a:pt x="68" y="92"/>
                  </a:lnTo>
                  <a:lnTo>
                    <a:pt x="66" y="102"/>
                  </a:lnTo>
                  <a:lnTo>
                    <a:pt x="66" y="112"/>
                  </a:lnTo>
                  <a:lnTo>
                    <a:pt x="66" y="220"/>
                  </a:lnTo>
                  <a:lnTo>
                    <a:pt x="2" y="220"/>
                  </a:lnTo>
                  <a:lnTo>
                    <a:pt x="2" y="56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5" name="Freeform 22"/>
            <p:cNvSpPr>
              <a:spLocks/>
            </p:cNvSpPr>
            <p:nvPr userDrawn="1"/>
          </p:nvSpPr>
          <p:spPr bwMode="auto">
            <a:xfrm>
              <a:off x="4020" y="2049"/>
              <a:ext cx="192" cy="229"/>
            </a:xfrm>
            <a:custGeom>
              <a:avLst/>
              <a:gdLst/>
              <a:ahLst/>
              <a:cxnLst>
                <a:cxn ang="0">
                  <a:pos x="60" y="160"/>
                </a:cxn>
                <a:cxn ang="0">
                  <a:pos x="66" y="176"/>
                </a:cxn>
                <a:cxn ang="0">
                  <a:pos x="74" y="186"/>
                </a:cxn>
                <a:cxn ang="0">
                  <a:pos x="88" y="190"/>
                </a:cxn>
                <a:cxn ang="0">
                  <a:pos x="98" y="190"/>
                </a:cxn>
                <a:cxn ang="0">
                  <a:pos x="112" y="188"/>
                </a:cxn>
                <a:cxn ang="0">
                  <a:pos x="122" y="182"/>
                </a:cxn>
                <a:cxn ang="0">
                  <a:pos x="130" y="164"/>
                </a:cxn>
                <a:cxn ang="0">
                  <a:pos x="130" y="158"/>
                </a:cxn>
                <a:cxn ang="0">
                  <a:pos x="116" y="146"/>
                </a:cxn>
                <a:cxn ang="0">
                  <a:pos x="60" y="130"/>
                </a:cxn>
                <a:cxn ang="0">
                  <a:pos x="44" y="124"/>
                </a:cxn>
                <a:cxn ang="0">
                  <a:pos x="26" y="114"/>
                </a:cxn>
                <a:cxn ang="0">
                  <a:pos x="12" y="96"/>
                </a:cxn>
                <a:cxn ang="0">
                  <a:pos x="6" y="68"/>
                </a:cxn>
                <a:cxn ang="0">
                  <a:pos x="8" y="54"/>
                </a:cxn>
                <a:cxn ang="0">
                  <a:pos x="20" y="28"/>
                </a:cxn>
                <a:cxn ang="0">
                  <a:pos x="46" y="12"/>
                </a:cxn>
                <a:cxn ang="0">
                  <a:pos x="80" y="2"/>
                </a:cxn>
                <a:cxn ang="0">
                  <a:pos x="102" y="0"/>
                </a:cxn>
                <a:cxn ang="0">
                  <a:pos x="132" y="4"/>
                </a:cxn>
                <a:cxn ang="0">
                  <a:pos x="158" y="16"/>
                </a:cxn>
                <a:cxn ang="0">
                  <a:pos x="176" y="36"/>
                </a:cxn>
                <a:cxn ang="0">
                  <a:pos x="184" y="66"/>
                </a:cxn>
                <a:cxn ang="0">
                  <a:pos x="126" y="66"/>
                </a:cxn>
                <a:cxn ang="0">
                  <a:pos x="122" y="50"/>
                </a:cxn>
                <a:cxn ang="0">
                  <a:pos x="114" y="44"/>
                </a:cxn>
                <a:cxn ang="0">
                  <a:pos x="94" y="40"/>
                </a:cxn>
                <a:cxn ang="0">
                  <a:pos x="82" y="40"/>
                </a:cxn>
                <a:cxn ang="0">
                  <a:pos x="66" y="52"/>
                </a:cxn>
                <a:cxn ang="0">
                  <a:pos x="64" y="60"/>
                </a:cxn>
                <a:cxn ang="0">
                  <a:pos x="66" y="70"/>
                </a:cxn>
                <a:cxn ang="0">
                  <a:pos x="82" y="80"/>
                </a:cxn>
                <a:cxn ang="0">
                  <a:pos x="134" y="94"/>
                </a:cxn>
                <a:cxn ang="0">
                  <a:pos x="148" y="98"/>
                </a:cxn>
                <a:cxn ang="0">
                  <a:pos x="170" y="110"/>
                </a:cxn>
                <a:cxn ang="0">
                  <a:pos x="184" y="126"/>
                </a:cxn>
                <a:cxn ang="0">
                  <a:pos x="190" y="144"/>
                </a:cxn>
                <a:cxn ang="0">
                  <a:pos x="192" y="156"/>
                </a:cxn>
                <a:cxn ang="0">
                  <a:pos x="186" y="182"/>
                </a:cxn>
                <a:cxn ang="0">
                  <a:pos x="168" y="208"/>
                </a:cxn>
                <a:cxn ang="0">
                  <a:pos x="136" y="224"/>
                </a:cxn>
                <a:cxn ang="0">
                  <a:pos x="92" y="230"/>
                </a:cxn>
                <a:cxn ang="0">
                  <a:pos x="70" y="230"/>
                </a:cxn>
                <a:cxn ang="0">
                  <a:pos x="42" y="222"/>
                </a:cxn>
                <a:cxn ang="0">
                  <a:pos x="24" y="210"/>
                </a:cxn>
                <a:cxn ang="0">
                  <a:pos x="16" y="204"/>
                </a:cxn>
                <a:cxn ang="0">
                  <a:pos x="4" y="180"/>
                </a:cxn>
                <a:cxn ang="0">
                  <a:pos x="0" y="160"/>
                </a:cxn>
              </a:cxnLst>
              <a:rect l="0" t="0" r="r" b="b"/>
              <a:pathLst>
                <a:path w="192" h="230">
                  <a:moveTo>
                    <a:pt x="60" y="160"/>
                  </a:moveTo>
                  <a:lnTo>
                    <a:pt x="60" y="160"/>
                  </a:lnTo>
                  <a:lnTo>
                    <a:pt x="64" y="172"/>
                  </a:lnTo>
                  <a:lnTo>
                    <a:pt x="66" y="176"/>
                  </a:lnTo>
                  <a:lnTo>
                    <a:pt x="70" y="182"/>
                  </a:lnTo>
                  <a:lnTo>
                    <a:pt x="74" y="186"/>
                  </a:lnTo>
                  <a:lnTo>
                    <a:pt x="80" y="188"/>
                  </a:lnTo>
                  <a:lnTo>
                    <a:pt x="88" y="190"/>
                  </a:lnTo>
                  <a:lnTo>
                    <a:pt x="98" y="190"/>
                  </a:lnTo>
                  <a:lnTo>
                    <a:pt x="98" y="190"/>
                  </a:lnTo>
                  <a:lnTo>
                    <a:pt x="106" y="190"/>
                  </a:lnTo>
                  <a:lnTo>
                    <a:pt x="112" y="188"/>
                  </a:lnTo>
                  <a:lnTo>
                    <a:pt x="118" y="186"/>
                  </a:lnTo>
                  <a:lnTo>
                    <a:pt x="122" y="182"/>
                  </a:lnTo>
                  <a:lnTo>
                    <a:pt x="128" y="174"/>
                  </a:lnTo>
                  <a:lnTo>
                    <a:pt x="130" y="164"/>
                  </a:lnTo>
                  <a:lnTo>
                    <a:pt x="130" y="164"/>
                  </a:lnTo>
                  <a:lnTo>
                    <a:pt x="130" y="158"/>
                  </a:lnTo>
                  <a:lnTo>
                    <a:pt x="126" y="152"/>
                  </a:lnTo>
                  <a:lnTo>
                    <a:pt x="116" y="146"/>
                  </a:lnTo>
                  <a:lnTo>
                    <a:pt x="100" y="140"/>
                  </a:lnTo>
                  <a:lnTo>
                    <a:pt x="60" y="130"/>
                  </a:lnTo>
                  <a:lnTo>
                    <a:pt x="60" y="130"/>
                  </a:lnTo>
                  <a:lnTo>
                    <a:pt x="44" y="124"/>
                  </a:lnTo>
                  <a:lnTo>
                    <a:pt x="36" y="120"/>
                  </a:lnTo>
                  <a:lnTo>
                    <a:pt x="26" y="114"/>
                  </a:lnTo>
                  <a:lnTo>
                    <a:pt x="18" y="106"/>
                  </a:lnTo>
                  <a:lnTo>
                    <a:pt x="12" y="96"/>
                  </a:lnTo>
                  <a:lnTo>
                    <a:pt x="8" y="84"/>
                  </a:lnTo>
                  <a:lnTo>
                    <a:pt x="6" y="68"/>
                  </a:lnTo>
                  <a:lnTo>
                    <a:pt x="6" y="68"/>
                  </a:lnTo>
                  <a:lnTo>
                    <a:pt x="8" y="54"/>
                  </a:lnTo>
                  <a:lnTo>
                    <a:pt x="12" y="40"/>
                  </a:lnTo>
                  <a:lnTo>
                    <a:pt x="20" y="28"/>
                  </a:lnTo>
                  <a:lnTo>
                    <a:pt x="32" y="18"/>
                  </a:lnTo>
                  <a:lnTo>
                    <a:pt x="46" y="12"/>
                  </a:lnTo>
                  <a:lnTo>
                    <a:pt x="62" y="6"/>
                  </a:lnTo>
                  <a:lnTo>
                    <a:pt x="80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8" y="2"/>
                  </a:lnTo>
                  <a:lnTo>
                    <a:pt x="132" y="4"/>
                  </a:lnTo>
                  <a:lnTo>
                    <a:pt x="146" y="10"/>
                  </a:lnTo>
                  <a:lnTo>
                    <a:pt x="158" y="16"/>
                  </a:lnTo>
                  <a:lnTo>
                    <a:pt x="168" y="26"/>
                  </a:lnTo>
                  <a:lnTo>
                    <a:pt x="176" y="36"/>
                  </a:lnTo>
                  <a:lnTo>
                    <a:pt x="182" y="50"/>
                  </a:lnTo>
                  <a:lnTo>
                    <a:pt x="184" y="66"/>
                  </a:lnTo>
                  <a:lnTo>
                    <a:pt x="126" y="66"/>
                  </a:lnTo>
                  <a:lnTo>
                    <a:pt x="126" y="66"/>
                  </a:lnTo>
                  <a:lnTo>
                    <a:pt x="124" y="58"/>
                  </a:lnTo>
                  <a:lnTo>
                    <a:pt x="122" y="50"/>
                  </a:lnTo>
                  <a:lnTo>
                    <a:pt x="118" y="46"/>
                  </a:lnTo>
                  <a:lnTo>
                    <a:pt x="114" y="44"/>
                  </a:lnTo>
                  <a:lnTo>
                    <a:pt x="104" y="40"/>
                  </a:lnTo>
                  <a:lnTo>
                    <a:pt x="94" y="40"/>
                  </a:lnTo>
                  <a:lnTo>
                    <a:pt x="94" y="40"/>
                  </a:lnTo>
                  <a:lnTo>
                    <a:pt x="82" y="40"/>
                  </a:lnTo>
                  <a:lnTo>
                    <a:pt x="74" y="44"/>
                  </a:lnTo>
                  <a:lnTo>
                    <a:pt x="66" y="52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4" y="60"/>
                  </a:lnTo>
                  <a:lnTo>
                    <a:pt x="66" y="70"/>
                  </a:lnTo>
                  <a:lnTo>
                    <a:pt x="72" y="76"/>
                  </a:lnTo>
                  <a:lnTo>
                    <a:pt x="82" y="80"/>
                  </a:lnTo>
                  <a:lnTo>
                    <a:pt x="94" y="84"/>
                  </a:lnTo>
                  <a:lnTo>
                    <a:pt x="134" y="94"/>
                  </a:lnTo>
                  <a:lnTo>
                    <a:pt x="134" y="94"/>
                  </a:lnTo>
                  <a:lnTo>
                    <a:pt x="148" y="98"/>
                  </a:lnTo>
                  <a:lnTo>
                    <a:pt x="160" y="104"/>
                  </a:lnTo>
                  <a:lnTo>
                    <a:pt x="170" y="110"/>
                  </a:lnTo>
                  <a:lnTo>
                    <a:pt x="178" y="118"/>
                  </a:lnTo>
                  <a:lnTo>
                    <a:pt x="184" y="126"/>
                  </a:lnTo>
                  <a:lnTo>
                    <a:pt x="188" y="134"/>
                  </a:lnTo>
                  <a:lnTo>
                    <a:pt x="190" y="144"/>
                  </a:lnTo>
                  <a:lnTo>
                    <a:pt x="192" y="156"/>
                  </a:lnTo>
                  <a:lnTo>
                    <a:pt x="192" y="156"/>
                  </a:lnTo>
                  <a:lnTo>
                    <a:pt x="190" y="170"/>
                  </a:lnTo>
                  <a:lnTo>
                    <a:pt x="186" y="182"/>
                  </a:lnTo>
                  <a:lnTo>
                    <a:pt x="178" y="196"/>
                  </a:lnTo>
                  <a:lnTo>
                    <a:pt x="168" y="208"/>
                  </a:lnTo>
                  <a:lnTo>
                    <a:pt x="154" y="216"/>
                  </a:lnTo>
                  <a:lnTo>
                    <a:pt x="136" y="224"/>
                  </a:lnTo>
                  <a:lnTo>
                    <a:pt x="116" y="228"/>
                  </a:lnTo>
                  <a:lnTo>
                    <a:pt x="92" y="230"/>
                  </a:lnTo>
                  <a:lnTo>
                    <a:pt x="92" y="230"/>
                  </a:lnTo>
                  <a:lnTo>
                    <a:pt x="70" y="230"/>
                  </a:lnTo>
                  <a:lnTo>
                    <a:pt x="52" y="224"/>
                  </a:lnTo>
                  <a:lnTo>
                    <a:pt x="42" y="222"/>
                  </a:lnTo>
                  <a:lnTo>
                    <a:pt x="32" y="216"/>
                  </a:lnTo>
                  <a:lnTo>
                    <a:pt x="24" y="210"/>
                  </a:lnTo>
                  <a:lnTo>
                    <a:pt x="16" y="204"/>
                  </a:lnTo>
                  <a:lnTo>
                    <a:pt x="16" y="204"/>
                  </a:lnTo>
                  <a:lnTo>
                    <a:pt x="8" y="192"/>
                  </a:lnTo>
                  <a:lnTo>
                    <a:pt x="4" y="180"/>
                  </a:lnTo>
                  <a:lnTo>
                    <a:pt x="2" y="170"/>
                  </a:lnTo>
                  <a:lnTo>
                    <a:pt x="0" y="160"/>
                  </a:lnTo>
                  <a:lnTo>
                    <a:pt x="60" y="16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6" name="Freeform 23"/>
            <p:cNvSpPr>
              <a:spLocks noEditPoints="1"/>
            </p:cNvSpPr>
            <p:nvPr userDrawn="1"/>
          </p:nvSpPr>
          <p:spPr bwMode="auto">
            <a:xfrm>
              <a:off x="4236" y="1961"/>
              <a:ext cx="69" cy="3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0"/>
                </a:cxn>
                <a:cxn ang="0">
                  <a:pos x="68" y="56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2" y="94"/>
                </a:cxn>
                <a:cxn ang="0">
                  <a:pos x="66" y="94"/>
                </a:cxn>
                <a:cxn ang="0">
                  <a:pos x="66" y="312"/>
                </a:cxn>
                <a:cxn ang="0">
                  <a:pos x="2" y="312"/>
                </a:cxn>
                <a:cxn ang="0">
                  <a:pos x="2" y="94"/>
                </a:cxn>
              </a:cxnLst>
              <a:rect l="0" t="0" r="r" b="b"/>
              <a:pathLst>
                <a:path w="68" h="312">
                  <a:moveTo>
                    <a:pt x="0" y="0"/>
                  </a:moveTo>
                  <a:lnTo>
                    <a:pt x="68" y="0"/>
                  </a:lnTo>
                  <a:lnTo>
                    <a:pt x="68" y="56"/>
                  </a:lnTo>
                  <a:lnTo>
                    <a:pt x="0" y="56"/>
                  </a:lnTo>
                  <a:lnTo>
                    <a:pt x="0" y="0"/>
                  </a:lnTo>
                  <a:close/>
                  <a:moveTo>
                    <a:pt x="2" y="94"/>
                  </a:moveTo>
                  <a:lnTo>
                    <a:pt x="66" y="94"/>
                  </a:lnTo>
                  <a:lnTo>
                    <a:pt x="66" y="312"/>
                  </a:lnTo>
                  <a:lnTo>
                    <a:pt x="2" y="312"/>
                  </a:lnTo>
                  <a:lnTo>
                    <a:pt x="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7" name="Freeform 24"/>
            <p:cNvSpPr>
              <a:spLocks/>
            </p:cNvSpPr>
            <p:nvPr userDrawn="1"/>
          </p:nvSpPr>
          <p:spPr bwMode="auto">
            <a:xfrm>
              <a:off x="4317" y="1918"/>
              <a:ext cx="159" cy="286"/>
            </a:xfrm>
            <a:custGeom>
              <a:avLst/>
              <a:gdLst/>
              <a:ahLst/>
              <a:cxnLst>
                <a:cxn ang="0">
                  <a:pos x="156" y="280"/>
                </a:cxn>
                <a:cxn ang="0">
                  <a:pos x="156" y="280"/>
                </a:cxn>
                <a:cxn ang="0">
                  <a:pos x="128" y="284"/>
                </a:cxn>
                <a:cxn ang="0">
                  <a:pos x="106" y="286"/>
                </a:cxn>
                <a:cxn ang="0">
                  <a:pos x="106" y="286"/>
                </a:cxn>
                <a:cxn ang="0">
                  <a:pos x="86" y="284"/>
                </a:cxn>
                <a:cxn ang="0">
                  <a:pos x="70" y="280"/>
                </a:cxn>
                <a:cxn ang="0">
                  <a:pos x="58" y="272"/>
                </a:cxn>
                <a:cxn ang="0">
                  <a:pos x="50" y="264"/>
                </a:cxn>
                <a:cxn ang="0">
                  <a:pos x="46" y="254"/>
                </a:cxn>
                <a:cxn ang="0">
                  <a:pos x="44" y="244"/>
                </a:cxn>
                <a:cxn ang="0">
                  <a:pos x="42" y="228"/>
                </a:cxn>
                <a:cxn ang="0">
                  <a:pos x="42" y="108"/>
                </a:cxn>
                <a:cxn ang="0">
                  <a:pos x="0" y="108"/>
                </a:cxn>
                <a:cxn ang="0">
                  <a:pos x="0" y="66"/>
                </a:cxn>
                <a:cxn ang="0">
                  <a:pos x="42" y="66"/>
                </a:cxn>
                <a:cxn ang="0">
                  <a:pos x="42" y="22"/>
                </a:cxn>
                <a:cxn ang="0">
                  <a:pos x="106" y="0"/>
                </a:cxn>
                <a:cxn ang="0">
                  <a:pos x="106" y="66"/>
                </a:cxn>
                <a:cxn ang="0">
                  <a:pos x="158" y="66"/>
                </a:cxn>
                <a:cxn ang="0">
                  <a:pos x="158" y="108"/>
                </a:cxn>
                <a:cxn ang="0">
                  <a:pos x="106" y="108"/>
                </a:cxn>
                <a:cxn ang="0">
                  <a:pos x="106" y="206"/>
                </a:cxn>
                <a:cxn ang="0">
                  <a:pos x="106" y="206"/>
                </a:cxn>
                <a:cxn ang="0">
                  <a:pos x="106" y="220"/>
                </a:cxn>
                <a:cxn ang="0">
                  <a:pos x="108" y="226"/>
                </a:cxn>
                <a:cxn ang="0">
                  <a:pos x="110" y="230"/>
                </a:cxn>
                <a:cxn ang="0">
                  <a:pos x="114" y="234"/>
                </a:cxn>
                <a:cxn ang="0">
                  <a:pos x="118" y="236"/>
                </a:cxn>
                <a:cxn ang="0">
                  <a:pos x="126" y="238"/>
                </a:cxn>
                <a:cxn ang="0">
                  <a:pos x="134" y="238"/>
                </a:cxn>
                <a:cxn ang="0">
                  <a:pos x="134" y="238"/>
                </a:cxn>
                <a:cxn ang="0">
                  <a:pos x="156" y="238"/>
                </a:cxn>
                <a:cxn ang="0">
                  <a:pos x="156" y="280"/>
                </a:cxn>
              </a:cxnLst>
              <a:rect l="0" t="0" r="r" b="b"/>
              <a:pathLst>
                <a:path w="158" h="286">
                  <a:moveTo>
                    <a:pt x="156" y="280"/>
                  </a:moveTo>
                  <a:lnTo>
                    <a:pt x="156" y="280"/>
                  </a:lnTo>
                  <a:lnTo>
                    <a:pt x="128" y="284"/>
                  </a:lnTo>
                  <a:lnTo>
                    <a:pt x="106" y="286"/>
                  </a:lnTo>
                  <a:lnTo>
                    <a:pt x="106" y="286"/>
                  </a:lnTo>
                  <a:lnTo>
                    <a:pt x="86" y="284"/>
                  </a:lnTo>
                  <a:lnTo>
                    <a:pt x="70" y="280"/>
                  </a:lnTo>
                  <a:lnTo>
                    <a:pt x="58" y="272"/>
                  </a:lnTo>
                  <a:lnTo>
                    <a:pt x="50" y="264"/>
                  </a:lnTo>
                  <a:lnTo>
                    <a:pt x="46" y="254"/>
                  </a:lnTo>
                  <a:lnTo>
                    <a:pt x="44" y="244"/>
                  </a:lnTo>
                  <a:lnTo>
                    <a:pt x="42" y="228"/>
                  </a:lnTo>
                  <a:lnTo>
                    <a:pt x="42" y="108"/>
                  </a:lnTo>
                  <a:lnTo>
                    <a:pt x="0" y="108"/>
                  </a:lnTo>
                  <a:lnTo>
                    <a:pt x="0" y="66"/>
                  </a:lnTo>
                  <a:lnTo>
                    <a:pt x="42" y="66"/>
                  </a:lnTo>
                  <a:lnTo>
                    <a:pt x="42" y="22"/>
                  </a:lnTo>
                  <a:lnTo>
                    <a:pt x="106" y="0"/>
                  </a:lnTo>
                  <a:lnTo>
                    <a:pt x="106" y="66"/>
                  </a:lnTo>
                  <a:lnTo>
                    <a:pt x="158" y="66"/>
                  </a:lnTo>
                  <a:lnTo>
                    <a:pt x="158" y="108"/>
                  </a:lnTo>
                  <a:lnTo>
                    <a:pt x="106" y="108"/>
                  </a:lnTo>
                  <a:lnTo>
                    <a:pt x="106" y="206"/>
                  </a:lnTo>
                  <a:lnTo>
                    <a:pt x="106" y="206"/>
                  </a:lnTo>
                  <a:lnTo>
                    <a:pt x="106" y="220"/>
                  </a:lnTo>
                  <a:lnTo>
                    <a:pt x="108" y="226"/>
                  </a:lnTo>
                  <a:lnTo>
                    <a:pt x="110" y="230"/>
                  </a:lnTo>
                  <a:lnTo>
                    <a:pt x="114" y="234"/>
                  </a:lnTo>
                  <a:lnTo>
                    <a:pt x="118" y="236"/>
                  </a:lnTo>
                  <a:lnTo>
                    <a:pt x="126" y="238"/>
                  </a:lnTo>
                  <a:lnTo>
                    <a:pt x="134" y="238"/>
                  </a:lnTo>
                  <a:lnTo>
                    <a:pt x="134" y="238"/>
                  </a:lnTo>
                  <a:lnTo>
                    <a:pt x="156" y="238"/>
                  </a:lnTo>
                  <a:lnTo>
                    <a:pt x="156" y="28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8" name="Freeform 25"/>
            <p:cNvSpPr>
              <a:spLocks noEditPoints="1"/>
            </p:cNvSpPr>
            <p:nvPr userDrawn="1"/>
          </p:nvSpPr>
          <p:spPr bwMode="auto">
            <a:xfrm>
              <a:off x="4489" y="2049"/>
              <a:ext cx="198" cy="229"/>
            </a:xfrm>
            <a:custGeom>
              <a:avLst/>
              <a:gdLst/>
              <a:ahLst/>
              <a:cxnLst>
                <a:cxn ang="0">
                  <a:pos x="140" y="224"/>
                </a:cxn>
                <a:cxn ang="0">
                  <a:pos x="138" y="194"/>
                </a:cxn>
                <a:cxn ang="0">
                  <a:pos x="130" y="206"/>
                </a:cxn>
                <a:cxn ang="0">
                  <a:pos x="110" y="220"/>
                </a:cxn>
                <a:cxn ang="0">
                  <a:pos x="86" y="228"/>
                </a:cxn>
                <a:cxn ang="0">
                  <a:pos x="74" y="230"/>
                </a:cxn>
                <a:cxn ang="0">
                  <a:pos x="38" y="224"/>
                </a:cxn>
                <a:cxn ang="0">
                  <a:pos x="18" y="212"/>
                </a:cxn>
                <a:cxn ang="0">
                  <a:pos x="10" y="202"/>
                </a:cxn>
                <a:cxn ang="0">
                  <a:pos x="2" y="176"/>
                </a:cxn>
                <a:cxn ang="0">
                  <a:pos x="0" y="164"/>
                </a:cxn>
                <a:cxn ang="0">
                  <a:pos x="4" y="140"/>
                </a:cxn>
                <a:cxn ang="0">
                  <a:pos x="14" y="122"/>
                </a:cxn>
                <a:cxn ang="0">
                  <a:pos x="32" y="104"/>
                </a:cxn>
                <a:cxn ang="0">
                  <a:pos x="46" y="96"/>
                </a:cxn>
                <a:cxn ang="0">
                  <a:pos x="68" y="90"/>
                </a:cxn>
                <a:cxn ang="0">
                  <a:pos x="114" y="84"/>
                </a:cxn>
                <a:cxn ang="0">
                  <a:pos x="132" y="84"/>
                </a:cxn>
                <a:cxn ang="0">
                  <a:pos x="130" y="56"/>
                </a:cxn>
                <a:cxn ang="0">
                  <a:pos x="126" y="50"/>
                </a:cxn>
                <a:cxn ang="0">
                  <a:pos x="116" y="40"/>
                </a:cxn>
                <a:cxn ang="0">
                  <a:pos x="100" y="38"/>
                </a:cxn>
                <a:cxn ang="0">
                  <a:pos x="94" y="38"/>
                </a:cxn>
                <a:cxn ang="0">
                  <a:pos x="82" y="44"/>
                </a:cxn>
                <a:cxn ang="0">
                  <a:pos x="76" y="50"/>
                </a:cxn>
                <a:cxn ang="0">
                  <a:pos x="72" y="60"/>
                </a:cxn>
                <a:cxn ang="0">
                  <a:pos x="10" y="68"/>
                </a:cxn>
                <a:cxn ang="0">
                  <a:pos x="10" y="58"/>
                </a:cxn>
                <a:cxn ang="0">
                  <a:pos x="16" y="38"/>
                </a:cxn>
                <a:cxn ang="0">
                  <a:pos x="26" y="24"/>
                </a:cxn>
                <a:cxn ang="0">
                  <a:pos x="34" y="18"/>
                </a:cxn>
                <a:cxn ang="0">
                  <a:pos x="66" y="2"/>
                </a:cxn>
                <a:cxn ang="0">
                  <a:pos x="100" y="0"/>
                </a:cxn>
                <a:cxn ang="0">
                  <a:pos x="116" y="0"/>
                </a:cxn>
                <a:cxn ang="0">
                  <a:pos x="148" y="8"/>
                </a:cxn>
                <a:cxn ang="0">
                  <a:pos x="170" y="20"/>
                </a:cxn>
                <a:cxn ang="0">
                  <a:pos x="178" y="28"/>
                </a:cxn>
                <a:cxn ang="0">
                  <a:pos x="186" y="42"/>
                </a:cxn>
                <a:cxn ang="0">
                  <a:pos x="192" y="70"/>
                </a:cxn>
                <a:cxn ang="0">
                  <a:pos x="194" y="168"/>
                </a:cxn>
                <a:cxn ang="0">
                  <a:pos x="194" y="196"/>
                </a:cxn>
                <a:cxn ang="0">
                  <a:pos x="140" y="224"/>
                </a:cxn>
                <a:cxn ang="0">
                  <a:pos x="62" y="156"/>
                </a:cxn>
                <a:cxn ang="0">
                  <a:pos x="70" y="178"/>
                </a:cxn>
                <a:cxn ang="0">
                  <a:pos x="80" y="184"/>
                </a:cxn>
                <a:cxn ang="0">
                  <a:pos x="94" y="188"/>
                </a:cxn>
                <a:cxn ang="0">
                  <a:pos x="102" y="186"/>
                </a:cxn>
                <a:cxn ang="0">
                  <a:pos x="116" y="180"/>
                </a:cxn>
                <a:cxn ang="0">
                  <a:pos x="120" y="176"/>
                </a:cxn>
                <a:cxn ang="0">
                  <a:pos x="130" y="152"/>
                </a:cxn>
                <a:cxn ang="0">
                  <a:pos x="132" y="122"/>
                </a:cxn>
                <a:cxn ang="0">
                  <a:pos x="118" y="120"/>
                </a:cxn>
                <a:cxn ang="0">
                  <a:pos x="92" y="124"/>
                </a:cxn>
                <a:cxn ang="0">
                  <a:pos x="74" y="134"/>
                </a:cxn>
                <a:cxn ang="0">
                  <a:pos x="64" y="148"/>
                </a:cxn>
                <a:cxn ang="0">
                  <a:pos x="62" y="156"/>
                </a:cxn>
              </a:cxnLst>
              <a:rect l="0" t="0" r="r" b="b"/>
              <a:pathLst>
                <a:path w="198" h="230">
                  <a:moveTo>
                    <a:pt x="140" y="224"/>
                  </a:moveTo>
                  <a:lnTo>
                    <a:pt x="140" y="224"/>
                  </a:lnTo>
                  <a:lnTo>
                    <a:pt x="138" y="206"/>
                  </a:lnTo>
                  <a:lnTo>
                    <a:pt x="138" y="194"/>
                  </a:lnTo>
                  <a:lnTo>
                    <a:pt x="138" y="194"/>
                  </a:lnTo>
                  <a:lnTo>
                    <a:pt x="130" y="206"/>
                  </a:lnTo>
                  <a:lnTo>
                    <a:pt x="120" y="214"/>
                  </a:lnTo>
                  <a:lnTo>
                    <a:pt x="110" y="220"/>
                  </a:lnTo>
                  <a:lnTo>
                    <a:pt x="102" y="224"/>
                  </a:lnTo>
                  <a:lnTo>
                    <a:pt x="86" y="228"/>
                  </a:lnTo>
                  <a:lnTo>
                    <a:pt x="74" y="230"/>
                  </a:lnTo>
                  <a:lnTo>
                    <a:pt x="74" y="230"/>
                  </a:lnTo>
                  <a:lnTo>
                    <a:pt x="52" y="228"/>
                  </a:lnTo>
                  <a:lnTo>
                    <a:pt x="38" y="224"/>
                  </a:lnTo>
                  <a:lnTo>
                    <a:pt x="26" y="218"/>
                  </a:lnTo>
                  <a:lnTo>
                    <a:pt x="18" y="212"/>
                  </a:lnTo>
                  <a:lnTo>
                    <a:pt x="18" y="212"/>
                  </a:lnTo>
                  <a:lnTo>
                    <a:pt x="10" y="202"/>
                  </a:lnTo>
                  <a:lnTo>
                    <a:pt x="4" y="190"/>
                  </a:lnTo>
                  <a:lnTo>
                    <a:pt x="2" y="176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2" y="148"/>
                  </a:lnTo>
                  <a:lnTo>
                    <a:pt x="4" y="140"/>
                  </a:lnTo>
                  <a:lnTo>
                    <a:pt x="8" y="130"/>
                  </a:lnTo>
                  <a:lnTo>
                    <a:pt x="14" y="122"/>
                  </a:lnTo>
                  <a:lnTo>
                    <a:pt x="22" y="112"/>
                  </a:lnTo>
                  <a:lnTo>
                    <a:pt x="32" y="104"/>
                  </a:lnTo>
                  <a:lnTo>
                    <a:pt x="46" y="96"/>
                  </a:lnTo>
                  <a:lnTo>
                    <a:pt x="46" y="96"/>
                  </a:lnTo>
                  <a:lnTo>
                    <a:pt x="56" y="92"/>
                  </a:lnTo>
                  <a:lnTo>
                    <a:pt x="68" y="90"/>
                  </a:lnTo>
                  <a:lnTo>
                    <a:pt x="92" y="86"/>
                  </a:lnTo>
                  <a:lnTo>
                    <a:pt x="114" y="84"/>
                  </a:lnTo>
                  <a:lnTo>
                    <a:pt x="132" y="84"/>
                  </a:lnTo>
                  <a:lnTo>
                    <a:pt x="132" y="84"/>
                  </a:lnTo>
                  <a:lnTo>
                    <a:pt x="132" y="68"/>
                  </a:lnTo>
                  <a:lnTo>
                    <a:pt x="130" y="56"/>
                  </a:lnTo>
                  <a:lnTo>
                    <a:pt x="130" y="56"/>
                  </a:lnTo>
                  <a:lnTo>
                    <a:pt x="126" y="50"/>
                  </a:lnTo>
                  <a:lnTo>
                    <a:pt x="124" y="46"/>
                  </a:lnTo>
                  <a:lnTo>
                    <a:pt x="116" y="40"/>
                  </a:lnTo>
                  <a:lnTo>
                    <a:pt x="108" y="38"/>
                  </a:lnTo>
                  <a:lnTo>
                    <a:pt x="100" y="38"/>
                  </a:lnTo>
                  <a:lnTo>
                    <a:pt x="100" y="38"/>
                  </a:lnTo>
                  <a:lnTo>
                    <a:pt x="94" y="38"/>
                  </a:lnTo>
                  <a:lnTo>
                    <a:pt x="88" y="40"/>
                  </a:lnTo>
                  <a:lnTo>
                    <a:pt x="82" y="44"/>
                  </a:lnTo>
                  <a:lnTo>
                    <a:pt x="76" y="50"/>
                  </a:lnTo>
                  <a:lnTo>
                    <a:pt x="76" y="50"/>
                  </a:lnTo>
                  <a:lnTo>
                    <a:pt x="74" y="54"/>
                  </a:lnTo>
                  <a:lnTo>
                    <a:pt x="72" y="60"/>
                  </a:lnTo>
                  <a:lnTo>
                    <a:pt x="72" y="68"/>
                  </a:lnTo>
                  <a:lnTo>
                    <a:pt x="10" y="68"/>
                  </a:lnTo>
                  <a:lnTo>
                    <a:pt x="10" y="68"/>
                  </a:lnTo>
                  <a:lnTo>
                    <a:pt x="10" y="58"/>
                  </a:lnTo>
                  <a:lnTo>
                    <a:pt x="14" y="44"/>
                  </a:lnTo>
                  <a:lnTo>
                    <a:pt x="16" y="38"/>
                  </a:lnTo>
                  <a:lnTo>
                    <a:pt x="20" y="30"/>
                  </a:lnTo>
                  <a:lnTo>
                    <a:pt x="26" y="24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50" y="8"/>
                  </a:lnTo>
                  <a:lnTo>
                    <a:pt x="66" y="2"/>
                  </a:lnTo>
                  <a:lnTo>
                    <a:pt x="84" y="0"/>
                  </a:lnTo>
                  <a:lnTo>
                    <a:pt x="100" y="0"/>
                  </a:lnTo>
                  <a:lnTo>
                    <a:pt x="100" y="0"/>
                  </a:lnTo>
                  <a:lnTo>
                    <a:pt x="116" y="0"/>
                  </a:lnTo>
                  <a:lnTo>
                    <a:pt x="138" y="4"/>
                  </a:lnTo>
                  <a:lnTo>
                    <a:pt x="148" y="8"/>
                  </a:lnTo>
                  <a:lnTo>
                    <a:pt x="160" y="12"/>
                  </a:lnTo>
                  <a:lnTo>
                    <a:pt x="170" y="20"/>
                  </a:lnTo>
                  <a:lnTo>
                    <a:pt x="178" y="28"/>
                  </a:lnTo>
                  <a:lnTo>
                    <a:pt x="178" y="28"/>
                  </a:lnTo>
                  <a:lnTo>
                    <a:pt x="182" y="34"/>
                  </a:lnTo>
                  <a:lnTo>
                    <a:pt x="186" y="42"/>
                  </a:lnTo>
                  <a:lnTo>
                    <a:pt x="190" y="58"/>
                  </a:lnTo>
                  <a:lnTo>
                    <a:pt x="192" y="70"/>
                  </a:lnTo>
                  <a:lnTo>
                    <a:pt x="192" y="82"/>
                  </a:lnTo>
                  <a:lnTo>
                    <a:pt x="194" y="168"/>
                  </a:lnTo>
                  <a:lnTo>
                    <a:pt x="194" y="168"/>
                  </a:lnTo>
                  <a:lnTo>
                    <a:pt x="194" y="196"/>
                  </a:lnTo>
                  <a:lnTo>
                    <a:pt x="198" y="224"/>
                  </a:lnTo>
                  <a:lnTo>
                    <a:pt x="140" y="224"/>
                  </a:lnTo>
                  <a:close/>
                  <a:moveTo>
                    <a:pt x="62" y="156"/>
                  </a:moveTo>
                  <a:lnTo>
                    <a:pt x="62" y="156"/>
                  </a:lnTo>
                  <a:lnTo>
                    <a:pt x="64" y="168"/>
                  </a:lnTo>
                  <a:lnTo>
                    <a:pt x="70" y="178"/>
                  </a:lnTo>
                  <a:lnTo>
                    <a:pt x="74" y="182"/>
                  </a:lnTo>
                  <a:lnTo>
                    <a:pt x="80" y="184"/>
                  </a:lnTo>
                  <a:lnTo>
                    <a:pt x="86" y="188"/>
                  </a:lnTo>
                  <a:lnTo>
                    <a:pt x="94" y="188"/>
                  </a:lnTo>
                  <a:lnTo>
                    <a:pt x="94" y="188"/>
                  </a:lnTo>
                  <a:lnTo>
                    <a:pt x="102" y="186"/>
                  </a:lnTo>
                  <a:lnTo>
                    <a:pt x="108" y="184"/>
                  </a:lnTo>
                  <a:lnTo>
                    <a:pt x="116" y="180"/>
                  </a:lnTo>
                  <a:lnTo>
                    <a:pt x="120" y="176"/>
                  </a:lnTo>
                  <a:lnTo>
                    <a:pt x="120" y="176"/>
                  </a:lnTo>
                  <a:lnTo>
                    <a:pt x="128" y="164"/>
                  </a:lnTo>
                  <a:lnTo>
                    <a:pt x="130" y="152"/>
                  </a:lnTo>
                  <a:lnTo>
                    <a:pt x="132" y="138"/>
                  </a:lnTo>
                  <a:lnTo>
                    <a:pt x="132" y="122"/>
                  </a:lnTo>
                  <a:lnTo>
                    <a:pt x="132" y="122"/>
                  </a:lnTo>
                  <a:lnTo>
                    <a:pt x="118" y="120"/>
                  </a:lnTo>
                  <a:lnTo>
                    <a:pt x="104" y="122"/>
                  </a:lnTo>
                  <a:lnTo>
                    <a:pt x="92" y="124"/>
                  </a:lnTo>
                  <a:lnTo>
                    <a:pt x="82" y="128"/>
                  </a:lnTo>
                  <a:lnTo>
                    <a:pt x="74" y="134"/>
                  </a:lnTo>
                  <a:lnTo>
                    <a:pt x="68" y="140"/>
                  </a:lnTo>
                  <a:lnTo>
                    <a:pt x="64" y="148"/>
                  </a:lnTo>
                  <a:lnTo>
                    <a:pt x="62" y="156"/>
                  </a:lnTo>
                  <a:lnTo>
                    <a:pt x="62" y="156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9" name="Freeform 26"/>
            <p:cNvSpPr>
              <a:spLocks noEditPoints="1"/>
            </p:cNvSpPr>
            <p:nvPr userDrawn="1"/>
          </p:nvSpPr>
          <p:spPr bwMode="auto">
            <a:xfrm>
              <a:off x="4715" y="2047"/>
              <a:ext cx="208" cy="233"/>
            </a:xfrm>
            <a:custGeom>
              <a:avLst/>
              <a:gdLst/>
              <a:ahLst/>
              <a:cxnLst>
                <a:cxn ang="0">
                  <a:pos x="62" y="134"/>
                </a:cxn>
                <a:cxn ang="0">
                  <a:pos x="64" y="158"/>
                </a:cxn>
                <a:cxn ang="0">
                  <a:pos x="72" y="176"/>
                </a:cxn>
                <a:cxn ang="0">
                  <a:pos x="90" y="190"/>
                </a:cxn>
                <a:cxn ang="0">
                  <a:pos x="106" y="192"/>
                </a:cxn>
                <a:cxn ang="0">
                  <a:pos x="128" y="186"/>
                </a:cxn>
                <a:cxn ang="0">
                  <a:pos x="138" y="176"/>
                </a:cxn>
                <a:cxn ang="0">
                  <a:pos x="144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2" y="208"/>
                </a:cxn>
                <a:cxn ang="0">
                  <a:pos x="174" y="214"/>
                </a:cxn>
                <a:cxn ang="0">
                  <a:pos x="150" y="228"/>
                </a:cxn>
                <a:cxn ang="0">
                  <a:pos x="104" y="234"/>
                </a:cxn>
                <a:cxn ang="0">
                  <a:pos x="88" y="234"/>
                </a:cxn>
                <a:cxn ang="0">
                  <a:pos x="58" y="226"/>
                </a:cxn>
                <a:cxn ang="0">
                  <a:pos x="38" y="216"/>
                </a:cxn>
                <a:cxn ang="0">
                  <a:pos x="28" y="208"/>
                </a:cxn>
                <a:cxn ang="0">
                  <a:pos x="16" y="190"/>
                </a:cxn>
                <a:cxn ang="0">
                  <a:pos x="2" y="148"/>
                </a:cxn>
                <a:cxn ang="0">
                  <a:pos x="0" y="122"/>
                </a:cxn>
                <a:cxn ang="0">
                  <a:pos x="4" y="80"/>
                </a:cxn>
                <a:cxn ang="0">
                  <a:pos x="14" y="54"/>
                </a:cxn>
                <a:cxn ang="0">
                  <a:pos x="32" y="30"/>
                </a:cxn>
                <a:cxn ang="0">
                  <a:pos x="46" y="18"/>
                </a:cxn>
                <a:cxn ang="0">
                  <a:pos x="74" y="6"/>
                </a:cxn>
                <a:cxn ang="0">
                  <a:pos x="106" y="0"/>
                </a:cxn>
                <a:cxn ang="0">
                  <a:pos x="118" y="2"/>
                </a:cxn>
                <a:cxn ang="0">
                  <a:pos x="142" y="6"/>
                </a:cxn>
                <a:cxn ang="0">
                  <a:pos x="166" y="18"/>
                </a:cxn>
                <a:cxn ang="0">
                  <a:pos x="186" y="40"/>
                </a:cxn>
                <a:cxn ang="0">
                  <a:pos x="194" y="54"/>
                </a:cxn>
                <a:cxn ang="0">
                  <a:pos x="202" y="76"/>
                </a:cxn>
                <a:cxn ang="0">
                  <a:pos x="208" y="118"/>
                </a:cxn>
                <a:cxn ang="0">
                  <a:pos x="62" y="134"/>
                </a:cxn>
                <a:cxn ang="0">
                  <a:pos x="142" y="94"/>
                </a:cxn>
                <a:cxn ang="0">
                  <a:pos x="140" y="74"/>
                </a:cxn>
                <a:cxn ang="0">
                  <a:pos x="132" y="58"/>
                </a:cxn>
                <a:cxn ang="0">
                  <a:pos x="116" y="46"/>
                </a:cxn>
                <a:cxn ang="0">
                  <a:pos x="104" y="44"/>
                </a:cxn>
                <a:cxn ang="0">
                  <a:pos x="86" y="48"/>
                </a:cxn>
                <a:cxn ang="0">
                  <a:pos x="74" y="60"/>
                </a:cxn>
                <a:cxn ang="0">
                  <a:pos x="66" y="74"/>
                </a:cxn>
                <a:cxn ang="0">
                  <a:pos x="142" y="94"/>
                </a:cxn>
              </a:cxnLst>
              <a:rect l="0" t="0" r="r" b="b"/>
              <a:pathLst>
                <a:path w="208" h="234">
                  <a:moveTo>
                    <a:pt x="62" y="134"/>
                  </a:moveTo>
                  <a:lnTo>
                    <a:pt x="62" y="134"/>
                  </a:lnTo>
                  <a:lnTo>
                    <a:pt x="62" y="148"/>
                  </a:lnTo>
                  <a:lnTo>
                    <a:pt x="64" y="158"/>
                  </a:lnTo>
                  <a:lnTo>
                    <a:pt x="66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0" y="190"/>
                  </a:lnTo>
                  <a:lnTo>
                    <a:pt x="106" y="192"/>
                  </a:lnTo>
                  <a:lnTo>
                    <a:pt x="106" y="192"/>
                  </a:lnTo>
                  <a:lnTo>
                    <a:pt x="118" y="190"/>
                  </a:lnTo>
                  <a:lnTo>
                    <a:pt x="128" y="186"/>
                  </a:lnTo>
                  <a:lnTo>
                    <a:pt x="134" y="182"/>
                  </a:lnTo>
                  <a:lnTo>
                    <a:pt x="138" y="176"/>
                  </a:lnTo>
                  <a:lnTo>
                    <a:pt x="140" y="170"/>
                  </a:lnTo>
                  <a:lnTo>
                    <a:pt x="144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0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74" y="214"/>
                  </a:lnTo>
                  <a:lnTo>
                    <a:pt x="168" y="220"/>
                  </a:lnTo>
                  <a:lnTo>
                    <a:pt x="150" y="228"/>
                  </a:lnTo>
                  <a:lnTo>
                    <a:pt x="128" y="232"/>
                  </a:lnTo>
                  <a:lnTo>
                    <a:pt x="104" y="234"/>
                  </a:lnTo>
                  <a:lnTo>
                    <a:pt x="104" y="234"/>
                  </a:lnTo>
                  <a:lnTo>
                    <a:pt x="88" y="234"/>
                  </a:lnTo>
                  <a:lnTo>
                    <a:pt x="68" y="230"/>
                  </a:lnTo>
                  <a:lnTo>
                    <a:pt x="58" y="226"/>
                  </a:lnTo>
                  <a:lnTo>
                    <a:pt x="46" y="222"/>
                  </a:lnTo>
                  <a:lnTo>
                    <a:pt x="38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0" y="198"/>
                  </a:lnTo>
                  <a:lnTo>
                    <a:pt x="16" y="190"/>
                  </a:lnTo>
                  <a:lnTo>
                    <a:pt x="6" y="170"/>
                  </a:lnTo>
                  <a:lnTo>
                    <a:pt x="2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2" y="94"/>
                  </a:lnTo>
                  <a:lnTo>
                    <a:pt x="4" y="80"/>
                  </a:lnTo>
                  <a:lnTo>
                    <a:pt x="8" y="66"/>
                  </a:lnTo>
                  <a:lnTo>
                    <a:pt x="14" y="54"/>
                  </a:lnTo>
                  <a:lnTo>
                    <a:pt x="22" y="40"/>
                  </a:lnTo>
                  <a:lnTo>
                    <a:pt x="32" y="3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58" y="12"/>
                  </a:lnTo>
                  <a:lnTo>
                    <a:pt x="74" y="6"/>
                  </a:lnTo>
                  <a:lnTo>
                    <a:pt x="90" y="2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18" y="2"/>
                  </a:lnTo>
                  <a:lnTo>
                    <a:pt x="130" y="4"/>
                  </a:lnTo>
                  <a:lnTo>
                    <a:pt x="142" y="6"/>
                  </a:lnTo>
                  <a:lnTo>
                    <a:pt x="154" y="12"/>
                  </a:lnTo>
                  <a:lnTo>
                    <a:pt x="166" y="18"/>
                  </a:lnTo>
                  <a:lnTo>
                    <a:pt x="176" y="28"/>
                  </a:lnTo>
                  <a:lnTo>
                    <a:pt x="186" y="40"/>
                  </a:lnTo>
                  <a:lnTo>
                    <a:pt x="194" y="54"/>
                  </a:lnTo>
                  <a:lnTo>
                    <a:pt x="194" y="54"/>
                  </a:lnTo>
                  <a:lnTo>
                    <a:pt x="200" y="64"/>
                  </a:lnTo>
                  <a:lnTo>
                    <a:pt x="202" y="76"/>
                  </a:lnTo>
                  <a:lnTo>
                    <a:pt x="206" y="98"/>
                  </a:lnTo>
                  <a:lnTo>
                    <a:pt x="208" y="118"/>
                  </a:lnTo>
                  <a:lnTo>
                    <a:pt x="208" y="134"/>
                  </a:lnTo>
                  <a:lnTo>
                    <a:pt x="62" y="134"/>
                  </a:lnTo>
                  <a:close/>
                  <a:moveTo>
                    <a:pt x="142" y="94"/>
                  </a:moveTo>
                  <a:lnTo>
                    <a:pt x="142" y="94"/>
                  </a:lnTo>
                  <a:lnTo>
                    <a:pt x="142" y="82"/>
                  </a:lnTo>
                  <a:lnTo>
                    <a:pt x="140" y="74"/>
                  </a:lnTo>
                  <a:lnTo>
                    <a:pt x="138" y="64"/>
                  </a:lnTo>
                  <a:lnTo>
                    <a:pt x="132" y="58"/>
                  </a:lnTo>
                  <a:lnTo>
                    <a:pt x="126" y="50"/>
                  </a:lnTo>
                  <a:lnTo>
                    <a:pt x="116" y="46"/>
                  </a:lnTo>
                  <a:lnTo>
                    <a:pt x="104" y="44"/>
                  </a:lnTo>
                  <a:lnTo>
                    <a:pt x="104" y="44"/>
                  </a:lnTo>
                  <a:lnTo>
                    <a:pt x="94" y="46"/>
                  </a:lnTo>
                  <a:lnTo>
                    <a:pt x="86" y="48"/>
                  </a:lnTo>
                  <a:lnTo>
                    <a:pt x="80" y="52"/>
                  </a:lnTo>
                  <a:lnTo>
                    <a:pt x="74" y="60"/>
                  </a:lnTo>
                  <a:lnTo>
                    <a:pt x="70" y="66"/>
                  </a:lnTo>
                  <a:lnTo>
                    <a:pt x="66" y="74"/>
                  </a:lnTo>
                  <a:lnTo>
                    <a:pt x="64" y="94"/>
                  </a:lnTo>
                  <a:lnTo>
                    <a:pt x="14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30" name="Freeform 27"/>
            <p:cNvSpPr>
              <a:spLocks/>
            </p:cNvSpPr>
            <p:nvPr userDrawn="1"/>
          </p:nvSpPr>
          <p:spPr bwMode="auto">
            <a:xfrm>
              <a:off x="4923" y="1918"/>
              <a:ext cx="157" cy="286"/>
            </a:xfrm>
            <a:custGeom>
              <a:avLst/>
              <a:gdLst/>
              <a:ahLst/>
              <a:cxnLst>
                <a:cxn ang="0">
                  <a:pos x="156" y="280"/>
                </a:cxn>
                <a:cxn ang="0">
                  <a:pos x="156" y="280"/>
                </a:cxn>
                <a:cxn ang="0">
                  <a:pos x="128" y="284"/>
                </a:cxn>
                <a:cxn ang="0">
                  <a:pos x="106" y="286"/>
                </a:cxn>
                <a:cxn ang="0">
                  <a:pos x="106" y="286"/>
                </a:cxn>
                <a:cxn ang="0">
                  <a:pos x="86" y="284"/>
                </a:cxn>
                <a:cxn ang="0">
                  <a:pos x="70" y="280"/>
                </a:cxn>
                <a:cxn ang="0">
                  <a:pos x="58" y="272"/>
                </a:cxn>
                <a:cxn ang="0">
                  <a:pos x="50" y="264"/>
                </a:cxn>
                <a:cxn ang="0">
                  <a:pos x="46" y="254"/>
                </a:cxn>
                <a:cxn ang="0">
                  <a:pos x="42" y="244"/>
                </a:cxn>
                <a:cxn ang="0">
                  <a:pos x="42" y="228"/>
                </a:cxn>
                <a:cxn ang="0">
                  <a:pos x="42" y="108"/>
                </a:cxn>
                <a:cxn ang="0">
                  <a:pos x="0" y="108"/>
                </a:cxn>
                <a:cxn ang="0">
                  <a:pos x="0" y="66"/>
                </a:cxn>
                <a:cxn ang="0">
                  <a:pos x="42" y="66"/>
                </a:cxn>
                <a:cxn ang="0">
                  <a:pos x="42" y="22"/>
                </a:cxn>
                <a:cxn ang="0">
                  <a:pos x="106" y="0"/>
                </a:cxn>
                <a:cxn ang="0">
                  <a:pos x="106" y="66"/>
                </a:cxn>
                <a:cxn ang="0">
                  <a:pos x="158" y="66"/>
                </a:cxn>
                <a:cxn ang="0">
                  <a:pos x="158" y="108"/>
                </a:cxn>
                <a:cxn ang="0">
                  <a:pos x="106" y="108"/>
                </a:cxn>
                <a:cxn ang="0">
                  <a:pos x="106" y="206"/>
                </a:cxn>
                <a:cxn ang="0">
                  <a:pos x="106" y="206"/>
                </a:cxn>
                <a:cxn ang="0">
                  <a:pos x="106" y="220"/>
                </a:cxn>
                <a:cxn ang="0">
                  <a:pos x="108" y="226"/>
                </a:cxn>
                <a:cxn ang="0">
                  <a:pos x="110" y="230"/>
                </a:cxn>
                <a:cxn ang="0">
                  <a:pos x="112" y="234"/>
                </a:cxn>
                <a:cxn ang="0">
                  <a:pos x="118" y="236"/>
                </a:cxn>
                <a:cxn ang="0">
                  <a:pos x="124" y="238"/>
                </a:cxn>
                <a:cxn ang="0">
                  <a:pos x="134" y="238"/>
                </a:cxn>
                <a:cxn ang="0">
                  <a:pos x="134" y="238"/>
                </a:cxn>
                <a:cxn ang="0">
                  <a:pos x="156" y="238"/>
                </a:cxn>
                <a:cxn ang="0">
                  <a:pos x="156" y="280"/>
                </a:cxn>
              </a:cxnLst>
              <a:rect l="0" t="0" r="r" b="b"/>
              <a:pathLst>
                <a:path w="158" h="286">
                  <a:moveTo>
                    <a:pt x="156" y="280"/>
                  </a:moveTo>
                  <a:lnTo>
                    <a:pt x="156" y="280"/>
                  </a:lnTo>
                  <a:lnTo>
                    <a:pt x="128" y="284"/>
                  </a:lnTo>
                  <a:lnTo>
                    <a:pt x="106" y="286"/>
                  </a:lnTo>
                  <a:lnTo>
                    <a:pt x="106" y="286"/>
                  </a:lnTo>
                  <a:lnTo>
                    <a:pt x="86" y="284"/>
                  </a:lnTo>
                  <a:lnTo>
                    <a:pt x="70" y="280"/>
                  </a:lnTo>
                  <a:lnTo>
                    <a:pt x="58" y="272"/>
                  </a:lnTo>
                  <a:lnTo>
                    <a:pt x="50" y="264"/>
                  </a:lnTo>
                  <a:lnTo>
                    <a:pt x="46" y="254"/>
                  </a:lnTo>
                  <a:lnTo>
                    <a:pt x="42" y="244"/>
                  </a:lnTo>
                  <a:lnTo>
                    <a:pt x="42" y="228"/>
                  </a:lnTo>
                  <a:lnTo>
                    <a:pt x="42" y="108"/>
                  </a:lnTo>
                  <a:lnTo>
                    <a:pt x="0" y="108"/>
                  </a:lnTo>
                  <a:lnTo>
                    <a:pt x="0" y="66"/>
                  </a:lnTo>
                  <a:lnTo>
                    <a:pt x="42" y="66"/>
                  </a:lnTo>
                  <a:lnTo>
                    <a:pt x="42" y="22"/>
                  </a:lnTo>
                  <a:lnTo>
                    <a:pt x="106" y="0"/>
                  </a:lnTo>
                  <a:lnTo>
                    <a:pt x="106" y="66"/>
                  </a:lnTo>
                  <a:lnTo>
                    <a:pt x="158" y="66"/>
                  </a:lnTo>
                  <a:lnTo>
                    <a:pt x="158" y="108"/>
                  </a:lnTo>
                  <a:lnTo>
                    <a:pt x="106" y="108"/>
                  </a:lnTo>
                  <a:lnTo>
                    <a:pt x="106" y="206"/>
                  </a:lnTo>
                  <a:lnTo>
                    <a:pt x="106" y="206"/>
                  </a:lnTo>
                  <a:lnTo>
                    <a:pt x="106" y="220"/>
                  </a:lnTo>
                  <a:lnTo>
                    <a:pt x="108" y="226"/>
                  </a:lnTo>
                  <a:lnTo>
                    <a:pt x="110" y="230"/>
                  </a:lnTo>
                  <a:lnTo>
                    <a:pt x="112" y="234"/>
                  </a:lnTo>
                  <a:lnTo>
                    <a:pt x="118" y="236"/>
                  </a:lnTo>
                  <a:lnTo>
                    <a:pt x="124" y="238"/>
                  </a:lnTo>
                  <a:lnTo>
                    <a:pt x="134" y="238"/>
                  </a:lnTo>
                  <a:lnTo>
                    <a:pt x="134" y="238"/>
                  </a:lnTo>
                  <a:lnTo>
                    <a:pt x="156" y="238"/>
                  </a:lnTo>
                  <a:lnTo>
                    <a:pt x="156" y="28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 userDrawn="1"/>
          </p:nvSpPr>
          <p:spPr bwMode="auto">
            <a:xfrm>
              <a:off x="5109" y="2216"/>
              <a:ext cx="53" cy="57"/>
            </a:xfrm>
            <a:prstGeom prst="rect">
              <a:avLst/>
            </a:prstGeom>
            <a:solidFill>
              <a:srgbClr val="7FA3C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altLang="zh-CN">
                <a:ea typeface="SimSun" pitchFamily="2" charset="-122"/>
              </a:endParaRPr>
            </a:p>
          </p:txBody>
        </p:sp>
        <p:sp>
          <p:nvSpPr>
            <p:cNvPr id="32" name="Freeform 29"/>
            <p:cNvSpPr>
              <a:spLocks noEditPoints="1"/>
            </p:cNvSpPr>
            <p:nvPr userDrawn="1"/>
          </p:nvSpPr>
          <p:spPr bwMode="auto">
            <a:xfrm>
              <a:off x="5198" y="1961"/>
              <a:ext cx="224" cy="316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22" y="276"/>
                </a:cxn>
                <a:cxn ang="0">
                  <a:pos x="158" y="312"/>
                </a:cxn>
                <a:cxn ang="0">
                  <a:pos x="158" y="280"/>
                </a:cxn>
                <a:cxn ang="0">
                  <a:pos x="144" y="298"/>
                </a:cxn>
                <a:cxn ang="0">
                  <a:pos x="136" y="306"/>
                </a:cxn>
                <a:cxn ang="0">
                  <a:pos x="112" y="314"/>
                </a:cxn>
                <a:cxn ang="0">
                  <a:pos x="92" y="316"/>
                </a:cxn>
                <a:cxn ang="0">
                  <a:pos x="72" y="314"/>
                </a:cxn>
                <a:cxn ang="0">
                  <a:pos x="38" y="300"/>
                </a:cxn>
                <a:cxn ang="0">
                  <a:pos x="14" y="272"/>
                </a:cxn>
                <a:cxn ang="0">
                  <a:pos x="2" y="232"/>
                </a:cxn>
                <a:cxn ang="0">
                  <a:pos x="0" y="208"/>
                </a:cxn>
                <a:cxn ang="0">
                  <a:pos x="6" y="160"/>
                </a:cxn>
                <a:cxn ang="0">
                  <a:pos x="26" y="122"/>
                </a:cxn>
                <a:cxn ang="0">
                  <a:pos x="58" y="100"/>
                </a:cxn>
                <a:cxn ang="0">
                  <a:pos x="96" y="90"/>
                </a:cxn>
                <a:cxn ang="0">
                  <a:pos x="110" y="92"/>
                </a:cxn>
                <a:cxn ang="0">
                  <a:pos x="132" y="98"/>
                </a:cxn>
                <a:cxn ang="0">
                  <a:pos x="152" y="112"/>
                </a:cxn>
                <a:cxn ang="0">
                  <a:pos x="158" y="0"/>
                </a:cxn>
                <a:cxn ang="0">
                  <a:pos x="108" y="274"/>
                </a:cxn>
                <a:cxn ang="0">
                  <a:pos x="134" y="268"/>
                </a:cxn>
                <a:cxn ang="0">
                  <a:pos x="150" y="250"/>
                </a:cxn>
                <a:cxn ang="0">
                  <a:pos x="156" y="236"/>
                </a:cxn>
                <a:cxn ang="0">
                  <a:pos x="160" y="198"/>
                </a:cxn>
                <a:cxn ang="0">
                  <a:pos x="158" y="184"/>
                </a:cxn>
                <a:cxn ang="0">
                  <a:pos x="152" y="160"/>
                </a:cxn>
                <a:cxn ang="0">
                  <a:pos x="140" y="142"/>
                </a:cxn>
                <a:cxn ang="0">
                  <a:pos x="122" y="134"/>
                </a:cxn>
                <a:cxn ang="0">
                  <a:pos x="112" y="132"/>
                </a:cxn>
                <a:cxn ang="0">
                  <a:pos x="98" y="136"/>
                </a:cxn>
                <a:cxn ang="0">
                  <a:pos x="78" y="150"/>
                </a:cxn>
                <a:cxn ang="0">
                  <a:pos x="68" y="174"/>
                </a:cxn>
                <a:cxn ang="0">
                  <a:pos x="64" y="206"/>
                </a:cxn>
                <a:cxn ang="0">
                  <a:pos x="66" y="220"/>
                </a:cxn>
                <a:cxn ang="0">
                  <a:pos x="70" y="244"/>
                </a:cxn>
                <a:cxn ang="0">
                  <a:pos x="80" y="262"/>
                </a:cxn>
                <a:cxn ang="0">
                  <a:pos x="98" y="274"/>
                </a:cxn>
                <a:cxn ang="0">
                  <a:pos x="108" y="274"/>
                </a:cxn>
              </a:cxnLst>
              <a:rect l="0" t="0" r="r" b="b"/>
              <a:pathLst>
                <a:path w="224" h="316">
                  <a:moveTo>
                    <a:pt x="158" y="0"/>
                  </a:moveTo>
                  <a:lnTo>
                    <a:pt x="222" y="0"/>
                  </a:lnTo>
                  <a:lnTo>
                    <a:pt x="222" y="276"/>
                  </a:lnTo>
                  <a:lnTo>
                    <a:pt x="222" y="276"/>
                  </a:lnTo>
                  <a:lnTo>
                    <a:pt x="224" y="312"/>
                  </a:lnTo>
                  <a:lnTo>
                    <a:pt x="158" y="312"/>
                  </a:lnTo>
                  <a:lnTo>
                    <a:pt x="158" y="280"/>
                  </a:lnTo>
                  <a:lnTo>
                    <a:pt x="158" y="280"/>
                  </a:lnTo>
                  <a:lnTo>
                    <a:pt x="150" y="292"/>
                  </a:lnTo>
                  <a:lnTo>
                    <a:pt x="144" y="298"/>
                  </a:lnTo>
                  <a:lnTo>
                    <a:pt x="136" y="306"/>
                  </a:lnTo>
                  <a:lnTo>
                    <a:pt x="136" y="306"/>
                  </a:lnTo>
                  <a:lnTo>
                    <a:pt x="124" y="312"/>
                  </a:lnTo>
                  <a:lnTo>
                    <a:pt x="112" y="314"/>
                  </a:lnTo>
                  <a:lnTo>
                    <a:pt x="102" y="316"/>
                  </a:lnTo>
                  <a:lnTo>
                    <a:pt x="92" y="316"/>
                  </a:lnTo>
                  <a:lnTo>
                    <a:pt x="92" y="316"/>
                  </a:lnTo>
                  <a:lnTo>
                    <a:pt x="72" y="314"/>
                  </a:lnTo>
                  <a:lnTo>
                    <a:pt x="54" y="310"/>
                  </a:lnTo>
                  <a:lnTo>
                    <a:pt x="38" y="300"/>
                  </a:lnTo>
                  <a:lnTo>
                    <a:pt x="24" y="288"/>
                  </a:lnTo>
                  <a:lnTo>
                    <a:pt x="14" y="272"/>
                  </a:lnTo>
                  <a:lnTo>
                    <a:pt x="6" y="254"/>
                  </a:lnTo>
                  <a:lnTo>
                    <a:pt x="2" y="232"/>
                  </a:lnTo>
                  <a:lnTo>
                    <a:pt x="0" y="208"/>
                  </a:lnTo>
                  <a:lnTo>
                    <a:pt x="0" y="208"/>
                  </a:lnTo>
                  <a:lnTo>
                    <a:pt x="2" y="182"/>
                  </a:lnTo>
                  <a:lnTo>
                    <a:pt x="6" y="160"/>
                  </a:lnTo>
                  <a:lnTo>
                    <a:pt x="16" y="140"/>
                  </a:lnTo>
                  <a:lnTo>
                    <a:pt x="26" y="122"/>
                  </a:lnTo>
                  <a:lnTo>
                    <a:pt x="40" y="108"/>
                  </a:lnTo>
                  <a:lnTo>
                    <a:pt x="58" y="100"/>
                  </a:lnTo>
                  <a:lnTo>
                    <a:pt x="76" y="92"/>
                  </a:lnTo>
                  <a:lnTo>
                    <a:pt x="96" y="90"/>
                  </a:lnTo>
                  <a:lnTo>
                    <a:pt x="96" y="90"/>
                  </a:lnTo>
                  <a:lnTo>
                    <a:pt x="110" y="92"/>
                  </a:lnTo>
                  <a:lnTo>
                    <a:pt x="122" y="94"/>
                  </a:lnTo>
                  <a:lnTo>
                    <a:pt x="132" y="98"/>
                  </a:lnTo>
                  <a:lnTo>
                    <a:pt x="140" y="102"/>
                  </a:lnTo>
                  <a:lnTo>
                    <a:pt x="152" y="112"/>
                  </a:lnTo>
                  <a:lnTo>
                    <a:pt x="158" y="120"/>
                  </a:lnTo>
                  <a:lnTo>
                    <a:pt x="158" y="0"/>
                  </a:lnTo>
                  <a:close/>
                  <a:moveTo>
                    <a:pt x="108" y="274"/>
                  </a:moveTo>
                  <a:lnTo>
                    <a:pt x="108" y="274"/>
                  </a:lnTo>
                  <a:lnTo>
                    <a:pt x="122" y="272"/>
                  </a:lnTo>
                  <a:lnTo>
                    <a:pt x="134" y="268"/>
                  </a:lnTo>
                  <a:lnTo>
                    <a:pt x="142" y="260"/>
                  </a:lnTo>
                  <a:lnTo>
                    <a:pt x="150" y="250"/>
                  </a:lnTo>
                  <a:lnTo>
                    <a:pt x="150" y="250"/>
                  </a:lnTo>
                  <a:lnTo>
                    <a:pt x="156" y="236"/>
                  </a:lnTo>
                  <a:lnTo>
                    <a:pt x="158" y="222"/>
                  </a:lnTo>
                  <a:lnTo>
                    <a:pt x="160" y="198"/>
                  </a:lnTo>
                  <a:lnTo>
                    <a:pt x="160" y="198"/>
                  </a:lnTo>
                  <a:lnTo>
                    <a:pt x="158" y="184"/>
                  </a:lnTo>
                  <a:lnTo>
                    <a:pt x="156" y="170"/>
                  </a:lnTo>
                  <a:lnTo>
                    <a:pt x="152" y="160"/>
                  </a:lnTo>
                  <a:lnTo>
                    <a:pt x="146" y="150"/>
                  </a:lnTo>
                  <a:lnTo>
                    <a:pt x="140" y="142"/>
                  </a:lnTo>
                  <a:lnTo>
                    <a:pt x="132" y="138"/>
                  </a:lnTo>
                  <a:lnTo>
                    <a:pt x="122" y="134"/>
                  </a:lnTo>
                  <a:lnTo>
                    <a:pt x="112" y="132"/>
                  </a:lnTo>
                  <a:lnTo>
                    <a:pt x="112" y="132"/>
                  </a:lnTo>
                  <a:lnTo>
                    <a:pt x="104" y="134"/>
                  </a:lnTo>
                  <a:lnTo>
                    <a:pt x="98" y="136"/>
                  </a:lnTo>
                  <a:lnTo>
                    <a:pt x="86" y="142"/>
                  </a:lnTo>
                  <a:lnTo>
                    <a:pt x="78" y="150"/>
                  </a:lnTo>
                  <a:lnTo>
                    <a:pt x="72" y="162"/>
                  </a:lnTo>
                  <a:lnTo>
                    <a:pt x="68" y="174"/>
                  </a:lnTo>
                  <a:lnTo>
                    <a:pt x="66" y="186"/>
                  </a:lnTo>
                  <a:lnTo>
                    <a:pt x="64" y="206"/>
                  </a:lnTo>
                  <a:lnTo>
                    <a:pt x="64" y="206"/>
                  </a:lnTo>
                  <a:lnTo>
                    <a:pt x="66" y="220"/>
                  </a:lnTo>
                  <a:lnTo>
                    <a:pt x="68" y="232"/>
                  </a:lnTo>
                  <a:lnTo>
                    <a:pt x="70" y="244"/>
                  </a:lnTo>
                  <a:lnTo>
                    <a:pt x="74" y="254"/>
                  </a:lnTo>
                  <a:lnTo>
                    <a:pt x="80" y="262"/>
                  </a:lnTo>
                  <a:lnTo>
                    <a:pt x="88" y="270"/>
                  </a:lnTo>
                  <a:lnTo>
                    <a:pt x="98" y="274"/>
                  </a:lnTo>
                  <a:lnTo>
                    <a:pt x="108" y="274"/>
                  </a:lnTo>
                  <a:lnTo>
                    <a:pt x="108" y="27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33" name="Freeform 30"/>
            <p:cNvSpPr>
              <a:spLocks noEditPoints="1"/>
            </p:cNvSpPr>
            <p:nvPr userDrawn="1"/>
          </p:nvSpPr>
          <p:spPr bwMode="auto">
            <a:xfrm>
              <a:off x="5451" y="2047"/>
              <a:ext cx="208" cy="233"/>
            </a:xfrm>
            <a:custGeom>
              <a:avLst/>
              <a:gdLst/>
              <a:ahLst/>
              <a:cxnLst>
                <a:cxn ang="0">
                  <a:pos x="60" y="134"/>
                </a:cxn>
                <a:cxn ang="0">
                  <a:pos x="62" y="158"/>
                </a:cxn>
                <a:cxn ang="0">
                  <a:pos x="72" y="176"/>
                </a:cxn>
                <a:cxn ang="0">
                  <a:pos x="90" y="190"/>
                </a:cxn>
                <a:cxn ang="0">
                  <a:pos x="104" y="192"/>
                </a:cxn>
                <a:cxn ang="0">
                  <a:pos x="128" y="186"/>
                </a:cxn>
                <a:cxn ang="0">
                  <a:pos x="136" y="176"/>
                </a:cxn>
                <a:cxn ang="0">
                  <a:pos x="142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0" y="208"/>
                </a:cxn>
                <a:cxn ang="0">
                  <a:pos x="174" y="214"/>
                </a:cxn>
                <a:cxn ang="0">
                  <a:pos x="148" y="228"/>
                </a:cxn>
                <a:cxn ang="0">
                  <a:pos x="104" y="234"/>
                </a:cxn>
                <a:cxn ang="0">
                  <a:pos x="88" y="234"/>
                </a:cxn>
                <a:cxn ang="0">
                  <a:pos x="56" y="226"/>
                </a:cxn>
                <a:cxn ang="0">
                  <a:pos x="36" y="216"/>
                </a:cxn>
                <a:cxn ang="0">
                  <a:pos x="28" y="208"/>
                </a:cxn>
                <a:cxn ang="0">
                  <a:pos x="14" y="190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80"/>
                </a:cxn>
                <a:cxn ang="0">
                  <a:pos x="14" y="54"/>
                </a:cxn>
                <a:cxn ang="0">
                  <a:pos x="32" y="30"/>
                </a:cxn>
                <a:cxn ang="0">
                  <a:pos x="44" y="18"/>
                </a:cxn>
                <a:cxn ang="0">
                  <a:pos x="72" y="6"/>
                </a:cxn>
                <a:cxn ang="0">
                  <a:pos x="106" y="0"/>
                </a:cxn>
                <a:cxn ang="0">
                  <a:pos x="118" y="2"/>
                </a:cxn>
                <a:cxn ang="0">
                  <a:pos x="142" y="6"/>
                </a:cxn>
                <a:cxn ang="0">
                  <a:pos x="166" y="18"/>
                </a:cxn>
                <a:cxn ang="0">
                  <a:pos x="186" y="40"/>
                </a:cxn>
                <a:cxn ang="0">
                  <a:pos x="194" y="54"/>
                </a:cxn>
                <a:cxn ang="0">
                  <a:pos x="202" y="76"/>
                </a:cxn>
                <a:cxn ang="0">
                  <a:pos x="208" y="118"/>
                </a:cxn>
                <a:cxn ang="0">
                  <a:pos x="60" y="134"/>
                </a:cxn>
                <a:cxn ang="0">
                  <a:pos x="142" y="94"/>
                </a:cxn>
                <a:cxn ang="0">
                  <a:pos x="140" y="74"/>
                </a:cxn>
                <a:cxn ang="0">
                  <a:pos x="132" y="58"/>
                </a:cxn>
                <a:cxn ang="0">
                  <a:pos x="116" y="46"/>
                </a:cxn>
                <a:cxn ang="0">
                  <a:pos x="104" y="44"/>
                </a:cxn>
                <a:cxn ang="0">
                  <a:pos x="86" y="48"/>
                </a:cxn>
                <a:cxn ang="0">
                  <a:pos x="74" y="60"/>
                </a:cxn>
                <a:cxn ang="0">
                  <a:pos x="66" y="74"/>
                </a:cxn>
                <a:cxn ang="0">
                  <a:pos x="142" y="94"/>
                </a:cxn>
              </a:cxnLst>
              <a:rect l="0" t="0" r="r" b="b"/>
              <a:pathLst>
                <a:path w="208" h="234">
                  <a:moveTo>
                    <a:pt x="60" y="134"/>
                  </a:moveTo>
                  <a:lnTo>
                    <a:pt x="60" y="134"/>
                  </a:lnTo>
                  <a:lnTo>
                    <a:pt x="62" y="148"/>
                  </a:lnTo>
                  <a:lnTo>
                    <a:pt x="62" y="158"/>
                  </a:lnTo>
                  <a:lnTo>
                    <a:pt x="66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0" y="190"/>
                  </a:lnTo>
                  <a:lnTo>
                    <a:pt x="104" y="192"/>
                  </a:lnTo>
                  <a:lnTo>
                    <a:pt x="104" y="192"/>
                  </a:lnTo>
                  <a:lnTo>
                    <a:pt x="116" y="190"/>
                  </a:lnTo>
                  <a:lnTo>
                    <a:pt x="128" y="186"/>
                  </a:lnTo>
                  <a:lnTo>
                    <a:pt x="132" y="182"/>
                  </a:lnTo>
                  <a:lnTo>
                    <a:pt x="136" y="176"/>
                  </a:lnTo>
                  <a:lnTo>
                    <a:pt x="140" y="170"/>
                  </a:lnTo>
                  <a:lnTo>
                    <a:pt x="142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0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0" y="208"/>
                  </a:lnTo>
                  <a:lnTo>
                    <a:pt x="180" y="208"/>
                  </a:lnTo>
                  <a:lnTo>
                    <a:pt x="174" y="214"/>
                  </a:lnTo>
                  <a:lnTo>
                    <a:pt x="166" y="220"/>
                  </a:lnTo>
                  <a:lnTo>
                    <a:pt x="148" y="228"/>
                  </a:lnTo>
                  <a:lnTo>
                    <a:pt x="128" y="232"/>
                  </a:lnTo>
                  <a:lnTo>
                    <a:pt x="104" y="234"/>
                  </a:lnTo>
                  <a:lnTo>
                    <a:pt x="104" y="234"/>
                  </a:lnTo>
                  <a:lnTo>
                    <a:pt x="88" y="234"/>
                  </a:lnTo>
                  <a:lnTo>
                    <a:pt x="68" y="230"/>
                  </a:lnTo>
                  <a:lnTo>
                    <a:pt x="56" y="226"/>
                  </a:lnTo>
                  <a:lnTo>
                    <a:pt x="46" y="222"/>
                  </a:lnTo>
                  <a:lnTo>
                    <a:pt x="36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0" y="198"/>
                  </a:lnTo>
                  <a:lnTo>
                    <a:pt x="14" y="190"/>
                  </a:lnTo>
                  <a:lnTo>
                    <a:pt x="6" y="170"/>
                  </a:lnTo>
                  <a:lnTo>
                    <a:pt x="0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0" y="94"/>
                  </a:lnTo>
                  <a:lnTo>
                    <a:pt x="4" y="80"/>
                  </a:lnTo>
                  <a:lnTo>
                    <a:pt x="8" y="66"/>
                  </a:lnTo>
                  <a:lnTo>
                    <a:pt x="14" y="54"/>
                  </a:lnTo>
                  <a:lnTo>
                    <a:pt x="22" y="40"/>
                  </a:lnTo>
                  <a:lnTo>
                    <a:pt x="32" y="30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58" y="12"/>
                  </a:lnTo>
                  <a:lnTo>
                    <a:pt x="72" y="6"/>
                  </a:lnTo>
                  <a:lnTo>
                    <a:pt x="88" y="2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18" y="2"/>
                  </a:lnTo>
                  <a:lnTo>
                    <a:pt x="130" y="4"/>
                  </a:lnTo>
                  <a:lnTo>
                    <a:pt x="142" y="6"/>
                  </a:lnTo>
                  <a:lnTo>
                    <a:pt x="154" y="12"/>
                  </a:lnTo>
                  <a:lnTo>
                    <a:pt x="166" y="18"/>
                  </a:lnTo>
                  <a:lnTo>
                    <a:pt x="176" y="28"/>
                  </a:lnTo>
                  <a:lnTo>
                    <a:pt x="186" y="40"/>
                  </a:lnTo>
                  <a:lnTo>
                    <a:pt x="194" y="54"/>
                  </a:lnTo>
                  <a:lnTo>
                    <a:pt x="194" y="54"/>
                  </a:lnTo>
                  <a:lnTo>
                    <a:pt x="198" y="64"/>
                  </a:lnTo>
                  <a:lnTo>
                    <a:pt x="202" y="76"/>
                  </a:lnTo>
                  <a:lnTo>
                    <a:pt x="206" y="98"/>
                  </a:lnTo>
                  <a:lnTo>
                    <a:pt x="208" y="118"/>
                  </a:lnTo>
                  <a:lnTo>
                    <a:pt x="206" y="134"/>
                  </a:lnTo>
                  <a:lnTo>
                    <a:pt x="60" y="134"/>
                  </a:lnTo>
                  <a:close/>
                  <a:moveTo>
                    <a:pt x="142" y="94"/>
                  </a:moveTo>
                  <a:lnTo>
                    <a:pt x="142" y="94"/>
                  </a:lnTo>
                  <a:lnTo>
                    <a:pt x="140" y="82"/>
                  </a:lnTo>
                  <a:lnTo>
                    <a:pt x="140" y="74"/>
                  </a:lnTo>
                  <a:lnTo>
                    <a:pt x="136" y="64"/>
                  </a:lnTo>
                  <a:lnTo>
                    <a:pt x="132" y="58"/>
                  </a:lnTo>
                  <a:lnTo>
                    <a:pt x="126" y="50"/>
                  </a:lnTo>
                  <a:lnTo>
                    <a:pt x="116" y="46"/>
                  </a:lnTo>
                  <a:lnTo>
                    <a:pt x="104" y="44"/>
                  </a:lnTo>
                  <a:lnTo>
                    <a:pt x="104" y="44"/>
                  </a:lnTo>
                  <a:lnTo>
                    <a:pt x="94" y="46"/>
                  </a:lnTo>
                  <a:lnTo>
                    <a:pt x="86" y="48"/>
                  </a:lnTo>
                  <a:lnTo>
                    <a:pt x="78" y="52"/>
                  </a:lnTo>
                  <a:lnTo>
                    <a:pt x="74" y="60"/>
                  </a:lnTo>
                  <a:lnTo>
                    <a:pt x="68" y="66"/>
                  </a:lnTo>
                  <a:lnTo>
                    <a:pt x="66" y="74"/>
                  </a:lnTo>
                  <a:lnTo>
                    <a:pt x="62" y="94"/>
                  </a:lnTo>
                  <a:lnTo>
                    <a:pt x="14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</p:grpSp>
      <p:sp>
        <p:nvSpPr>
          <p:cNvPr id="34" name="Rectangle 9"/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89AB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altLang="zh-CN" sz="2800">
              <a:latin typeface="Arial Black" pitchFamily="34" charset="0"/>
              <a:ea typeface="SimSun" pitchFamily="2" charset="-122"/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 userDrawn="1"/>
        </p:nvSpPr>
        <p:spPr bwMode="auto">
          <a:xfrm>
            <a:off x="430213" y="6605588"/>
            <a:ext cx="1908175" cy="230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46800" rIns="0" bIns="46800"/>
          <a:lstStyle/>
          <a:p>
            <a:pPr>
              <a:defRPr/>
            </a:pPr>
            <a:fld id="{3E8F89AC-A7DD-4E35-B2BD-0AB41E830148}" type="datetime1">
              <a:rPr lang="de-DE" altLang="zh-CN" sz="800">
                <a:ea typeface="SimSun" pitchFamily="2" charset="-122"/>
              </a:rPr>
              <a:pPr>
                <a:defRPr/>
              </a:pPr>
              <a:t>19.04.2012</a:t>
            </a:fld>
            <a:endParaRPr lang="de-DE" altLang="zh-CN" sz="800">
              <a:ea typeface="SimSun" pitchFamily="2" charset="-122"/>
            </a:endParaRPr>
          </a:p>
        </p:txBody>
      </p:sp>
      <p:pic>
        <p:nvPicPr>
          <p:cNvPr id="36" name="Grafik 35" descr="Goethe-Logo 080508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7013" y="246063"/>
            <a:ext cx="1152525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200">
                <a:solidFill>
                  <a:schemeClr val="accent1"/>
                </a:solidFill>
                <a:latin typeface="Arial" pitchFamily="-65" charset="0"/>
                <a:cs typeface="Arial" pitchFamily="-65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219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2000">
                <a:solidFill>
                  <a:schemeClr val="tx1"/>
                </a:solidFill>
                <a:latin typeface="Arial" pitchFamily="-65" charset="0"/>
                <a:cs typeface="Arial" pitchFamily="-65" charset="0"/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rmale 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gray">
          <a:xfrm>
            <a:off x="1588" y="0"/>
            <a:ext cx="9140825" cy="65722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de-DE" altLang="zh-CN" sz="1600" b="1">
              <a:solidFill>
                <a:schemeClr val="bg1"/>
              </a:solidFill>
              <a:ea typeface="굴림" pitchFamily="50" charset="-127"/>
            </a:endParaRPr>
          </a:p>
        </p:txBody>
      </p:sp>
      <p:pic>
        <p:nvPicPr>
          <p:cNvPr id="5" name="Grafik 11" descr="kopf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35100"/>
            <a:ext cx="3514725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 rot="5400000">
            <a:off x="-2085181" y="3796507"/>
            <a:ext cx="4495800" cy="322262"/>
            <a:chOff x="101" y="1961"/>
            <a:chExt cx="5558" cy="398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101" y="1961"/>
              <a:ext cx="5558" cy="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8" name="Freeform 5"/>
            <p:cNvSpPr>
              <a:spLocks/>
            </p:cNvSpPr>
            <p:nvPr userDrawn="1"/>
          </p:nvSpPr>
          <p:spPr bwMode="auto">
            <a:xfrm>
              <a:off x="101" y="2128"/>
              <a:ext cx="377" cy="21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08" y="164"/>
                </a:cxn>
                <a:cxn ang="0">
                  <a:pos x="154" y="0"/>
                </a:cxn>
                <a:cxn ang="0">
                  <a:pos x="224" y="0"/>
                </a:cxn>
                <a:cxn ang="0">
                  <a:pos x="270" y="164"/>
                </a:cxn>
                <a:cxn ang="0">
                  <a:pos x="314" y="0"/>
                </a:cxn>
                <a:cxn ang="0">
                  <a:pos x="376" y="0"/>
                </a:cxn>
                <a:cxn ang="0">
                  <a:pos x="302" y="218"/>
                </a:cxn>
                <a:cxn ang="0">
                  <a:pos x="232" y="218"/>
                </a:cxn>
                <a:cxn ang="0">
                  <a:pos x="188" y="56"/>
                </a:cxn>
                <a:cxn ang="0">
                  <a:pos x="142" y="218"/>
                </a:cxn>
                <a:cxn ang="0">
                  <a:pos x="72" y="218"/>
                </a:cxn>
                <a:cxn ang="0">
                  <a:pos x="0" y="0"/>
                </a:cxn>
                <a:cxn ang="0">
                  <a:pos x="68" y="0"/>
                </a:cxn>
              </a:cxnLst>
              <a:rect l="0" t="0" r="r" b="b"/>
              <a:pathLst>
                <a:path w="376" h="218">
                  <a:moveTo>
                    <a:pt x="68" y="0"/>
                  </a:moveTo>
                  <a:lnTo>
                    <a:pt x="108" y="164"/>
                  </a:lnTo>
                  <a:lnTo>
                    <a:pt x="154" y="0"/>
                  </a:lnTo>
                  <a:lnTo>
                    <a:pt x="224" y="0"/>
                  </a:lnTo>
                  <a:lnTo>
                    <a:pt x="270" y="164"/>
                  </a:lnTo>
                  <a:lnTo>
                    <a:pt x="314" y="0"/>
                  </a:lnTo>
                  <a:lnTo>
                    <a:pt x="376" y="0"/>
                  </a:lnTo>
                  <a:lnTo>
                    <a:pt x="302" y="218"/>
                  </a:lnTo>
                  <a:lnTo>
                    <a:pt x="232" y="218"/>
                  </a:lnTo>
                  <a:lnTo>
                    <a:pt x="188" y="56"/>
                  </a:lnTo>
                  <a:lnTo>
                    <a:pt x="142" y="218"/>
                  </a:lnTo>
                  <a:lnTo>
                    <a:pt x="72" y="218"/>
                  </a:lnTo>
                  <a:lnTo>
                    <a:pt x="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9" name="Freeform 6"/>
            <p:cNvSpPr>
              <a:spLocks/>
            </p:cNvSpPr>
            <p:nvPr userDrawn="1"/>
          </p:nvSpPr>
          <p:spPr bwMode="auto">
            <a:xfrm>
              <a:off x="472" y="2128"/>
              <a:ext cx="375" cy="21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08" y="164"/>
                </a:cxn>
                <a:cxn ang="0">
                  <a:pos x="154" y="0"/>
                </a:cxn>
                <a:cxn ang="0">
                  <a:pos x="224" y="0"/>
                </a:cxn>
                <a:cxn ang="0">
                  <a:pos x="270" y="164"/>
                </a:cxn>
                <a:cxn ang="0">
                  <a:pos x="314" y="0"/>
                </a:cxn>
                <a:cxn ang="0">
                  <a:pos x="376" y="0"/>
                </a:cxn>
                <a:cxn ang="0">
                  <a:pos x="302" y="218"/>
                </a:cxn>
                <a:cxn ang="0">
                  <a:pos x="232" y="218"/>
                </a:cxn>
                <a:cxn ang="0">
                  <a:pos x="188" y="56"/>
                </a:cxn>
                <a:cxn ang="0">
                  <a:pos x="142" y="218"/>
                </a:cxn>
                <a:cxn ang="0">
                  <a:pos x="72" y="218"/>
                </a:cxn>
                <a:cxn ang="0">
                  <a:pos x="0" y="0"/>
                </a:cxn>
                <a:cxn ang="0">
                  <a:pos x="68" y="0"/>
                </a:cxn>
              </a:cxnLst>
              <a:rect l="0" t="0" r="r" b="b"/>
              <a:pathLst>
                <a:path w="376" h="218">
                  <a:moveTo>
                    <a:pt x="68" y="0"/>
                  </a:moveTo>
                  <a:lnTo>
                    <a:pt x="108" y="164"/>
                  </a:lnTo>
                  <a:lnTo>
                    <a:pt x="154" y="0"/>
                  </a:lnTo>
                  <a:lnTo>
                    <a:pt x="224" y="0"/>
                  </a:lnTo>
                  <a:lnTo>
                    <a:pt x="270" y="164"/>
                  </a:lnTo>
                  <a:lnTo>
                    <a:pt x="314" y="0"/>
                  </a:lnTo>
                  <a:lnTo>
                    <a:pt x="376" y="0"/>
                  </a:lnTo>
                  <a:lnTo>
                    <a:pt x="302" y="218"/>
                  </a:lnTo>
                  <a:lnTo>
                    <a:pt x="232" y="218"/>
                  </a:lnTo>
                  <a:lnTo>
                    <a:pt x="188" y="56"/>
                  </a:lnTo>
                  <a:lnTo>
                    <a:pt x="142" y="218"/>
                  </a:lnTo>
                  <a:lnTo>
                    <a:pt x="72" y="218"/>
                  </a:lnTo>
                  <a:lnTo>
                    <a:pt x="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0" name="Freeform 7"/>
            <p:cNvSpPr>
              <a:spLocks/>
            </p:cNvSpPr>
            <p:nvPr userDrawn="1"/>
          </p:nvSpPr>
          <p:spPr bwMode="auto">
            <a:xfrm>
              <a:off x="841" y="2128"/>
              <a:ext cx="377" cy="21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08" y="164"/>
                </a:cxn>
                <a:cxn ang="0">
                  <a:pos x="154" y="0"/>
                </a:cxn>
                <a:cxn ang="0">
                  <a:pos x="224" y="0"/>
                </a:cxn>
                <a:cxn ang="0">
                  <a:pos x="270" y="164"/>
                </a:cxn>
                <a:cxn ang="0">
                  <a:pos x="312" y="0"/>
                </a:cxn>
                <a:cxn ang="0">
                  <a:pos x="376" y="0"/>
                </a:cxn>
                <a:cxn ang="0">
                  <a:pos x="302" y="218"/>
                </a:cxn>
                <a:cxn ang="0">
                  <a:pos x="232" y="218"/>
                </a:cxn>
                <a:cxn ang="0">
                  <a:pos x="188" y="56"/>
                </a:cxn>
                <a:cxn ang="0">
                  <a:pos x="142" y="218"/>
                </a:cxn>
                <a:cxn ang="0">
                  <a:pos x="70" y="218"/>
                </a:cxn>
                <a:cxn ang="0">
                  <a:pos x="0" y="0"/>
                </a:cxn>
                <a:cxn ang="0">
                  <a:pos x="68" y="0"/>
                </a:cxn>
              </a:cxnLst>
              <a:rect l="0" t="0" r="r" b="b"/>
              <a:pathLst>
                <a:path w="376" h="218">
                  <a:moveTo>
                    <a:pt x="68" y="0"/>
                  </a:moveTo>
                  <a:lnTo>
                    <a:pt x="108" y="164"/>
                  </a:lnTo>
                  <a:lnTo>
                    <a:pt x="154" y="0"/>
                  </a:lnTo>
                  <a:lnTo>
                    <a:pt x="224" y="0"/>
                  </a:lnTo>
                  <a:lnTo>
                    <a:pt x="270" y="164"/>
                  </a:lnTo>
                  <a:lnTo>
                    <a:pt x="312" y="0"/>
                  </a:lnTo>
                  <a:lnTo>
                    <a:pt x="376" y="0"/>
                  </a:lnTo>
                  <a:lnTo>
                    <a:pt x="302" y="218"/>
                  </a:lnTo>
                  <a:lnTo>
                    <a:pt x="232" y="218"/>
                  </a:lnTo>
                  <a:lnTo>
                    <a:pt x="188" y="56"/>
                  </a:lnTo>
                  <a:lnTo>
                    <a:pt x="142" y="218"/>
                  </a:lnTo>
                  <a:lnTo>
                    <a:pt x="70" y="218"/>
                  </a:lnTo>
                  <a:lnTo>
                    <a:pt x="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 userDrawn="1"/>
          </p:nvSpPr>
          <p:spPr bwMode="auto">
            <a:xfrm>
              <a:off x="1241" y="2288"/>
              <a:ext cx="53" cy="57"/>
            </a:xfrm>
            <a:prstGeom prst="rect">
              <a:avLst/>
            </a:prstGeom>
            <a:solidFill>
              <a:srgbClr val="7FA3C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altLang="zh-CN">
                <a:ea typeface="SimSun" pitchFamily="2" charset="-122"/>
              </a:endParaRPr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1406" y="2126"/>
              <a:ext cx="216" cy="306"/>
            </a:xfrm>
            <a:custGeom>
              <a:avLst/>
              <a:gdLst/>
              <a:ahLst/>
              <a:cxnLst>
                <a:cxn ang="0">
                  <a:pos x="216" y="2"/>
                </a:cxn>
                <a:cxn ang="0">
                  <a:pos x="214" y="56"/>
                </a:cxn>
                <a:cxn ang="0">
                  <a:pos x="214" y="218"/>
                </a:cxn>
                <a:cxn ang="0">
                  <a:pos x="210" y="244"/>
                </a:cxn>
                <a:cxn ang="0">
                  <a:pos x="202" y="266"/>
                </a:cxn>
                <a:cxn ang="0">
                  <a:pos x="190" y="282"/>
                </a:cxn>
                <a:cxn ang="0">
                  <a:pos x="174" y="292"/>
                </a:cxn>
                <a:cxn ang="0">
                  <a:pos x="138" y="304"/>
                </a:cxn>
                <a:cxn ang="0">
                  <a:pos x="104" y="306"/>
                </a:cxn>
                <a:cxn ang="0">
                  <a:pos x="76" y="304"/>
                </a:cxn>
                <a:cxn ang="0">
                  <a:pos x="46" y="296"/>
                </a:cxn>
                <a:cxn ang="0">
                  <a:pos x="26" y="282"/>
                </a:cxn>
                <a:cxn ang="0">
                  <a:pos x="16" y="268"/>
                </a:cxn>
                <a:cxn ang="0">
                  <a:pos x="10" y="248"/>
                </a:cxn>
                <a:cxn ang="0">
                  <a:pos x="70" y="236"/>
                </a:cxn>
                <a:cxn ang="0">
                  <a:pos x="72" y="244"/>
                </a:cxn>
                <a:cxn ang="0">
                  <a:pos x="80" y="258"/>
                </a:cxn>
                <a:cxn ang="0">
                  <a:pos x="96" y="266"/>
                </a:cxn>
                <a:cxn ang="0">
                  <a:pos x="108" y="266"/>
                </a:cxn>
                <a:cxn ang="0">
                  <a:pos x="134" y="260"/>
                </a:cxn>
                <a:cxn ang="0">
                  <a:pos x="142" y="250"/>
                </a:cxn>
                <a:cxn ang="0">
                  <a:pos x="148" y="238"/>
                </a:cxn>
                <a:cxn ang="0">
                  <a:pos x="150" y="220"/>
                </a:cxn>
                <a:cxn ang="0">
                  <a:pos x="150" y="186"/>
                </a:cxn>
                <a:cxn ang="0">
                  <a:pos x="134" y="202"/>
                </a:cxn>
                <a:cxn ang="0">
                  <a:pos x="120" y="210"/>
                </a:cxn>
                <a:cxn ang="0">
                  <a:pos x="92" y="216"/>
                </a:cxn>
                <a:cxn ang="0">
                  <a:pos x="80" y="216"/>
                </a:cxn>
                <a:cxn ang="0">
                  <a:pos x="60" y="210"/>
                </a:cxn>
                <a:cxn ang="0">
                  <a:pos x="36" y="196"/>
                </a:cxn>
                <a:cxn ang="0">
                  <a:pos x="12" y="166"/>
                </a:cxn>
                <a:cxn ang="0">
                  <a:pos x="2" y="128"/>
                </a:cxn>
                <a:cxn ang="0">
                  <a:pos x="0" y="108"/>
                </a:cxn>
                <a:cxn ang="0">
                  <a:pos x="6" y="68"/>
                </a:cxn>
                <a:cxn ang="0">
                  <a:pos x="22" y="34"/>
                </a:cxn>
                <a:cxn ang="0">
                  <a:pos x="52" y="10"/>
                </a:cxn>
                <a:cxn ang="0">
                  <a:pos x="72" y="2"/>
                </a:cxn>
                <a:cxn ang="0">
                  <a:pos x="94" y="0"/>
                </a:cxn>
                <a:cxn ang="0">
                  <a:pos x="106" y="2"/>
                </a:cxn>
                <a:cxn ang="0">
                  <a:pos x="128" y="8"/>
                </a:cxn>
                <a:cxn ang="0">
                  <a:pos x="148" y="22"/>
                </a:cxn>
                <a:cxn ang="0">
                  <a:pos x="156" y="2"/>
                </a:cxn>
                <a:cxn ang="0">
                  <a:pos x="106" y="172"/>
                </a:cxn>
                <a:cxn ang="0">
                  <a:pos x="114" y="172"/>
                </a:cxn>
                <a:cxn ang="0">
                  <a:pos x="132" y="164"/>
                </a:cxn>
                <a:cxn ang="0">
                  <a:pos x="146" y="144"/>
                </a:cxn>
                <a:cxn ang="0">
                  <a:pos x="150" y="124"/>
                </a:cxn>
                <a:cxn ang="0">
                  <a:pos x="152" y="110"/>
                </a:cxn>
                <a:cxn ang="0">
                  <a:pos x="148" y="78"/>
                </a:cxn>
                <a:cxn ang="0">
                  <a:pos x="138" y="58"/>
                </a:cxn>
                <a:cxn ang="0">
                  <a:pos x="120" y="46"/>
                </a:cxn>
                <a:cxn ang="0">
                  <a:pos x="108" y="44"/>
                </a:cxn>
                <a:cxn ang="0">
                  <a:pos x="90" y="48"/>
                </a:cxn>
                <a:cxn ang="0">
                  <a:pos x="76" y="58"/>
                </a:cxn>
                <a:cxn ang="0">
                  <a:pos x="68" y="78"/>
                </a:cxn>
                <a:cxn ang="0">
                  <a:pos x="64" y="108"/>
                </a:cxn>
                <a:cxn ang="0">
                  <a:pos x="64" y="124"/>
                </a:cxn>
                <a:cxn ang="0">
                  <a:pos x="70" y="144"/>
                </a:cxn>
                <a:cxn ang="0">
                  <a:pos x="82" y="164"/>
                </a:cxn>
                <a:cxn ang="0">
                  <a:pos x="98" y="172"/>
                </a:cxn>
                <a:cxn ang="0">
                  <a:pos x="106" y="172"/>
                </a:cxn>
              </a:cxnLst>
              <a:rect l="0" t="0" r="r" b="b"/>
              <a:pathLst>
                <a:path w="216" h="306">
                  <a:moveTo>
                    <a:pt x="216" y="2"/>
                  </a:moveTo>
                  <a:lnTo>
                    <a:pt x="216" y="2"/>
                  </a:lnTo>
                  <a:lnTo>
                    <a:pt x="214" y="28"/>
                  </a:lnTo>
                  <a:lnTo>
                    <a:pt x="214" y="56"/>
                  </a:lnTo>
                  <a:lnTo>
                    <a:pt x="214" y="218"/>
                  </a:lnTo>
                  <a:lnTo>
                    <a:pt x="214" y="218"/>
                  </a:lnTo>
                  <a:lnTo>
                    <a:pt x="212" y="232"/>
                  </a:lnTo>
                  <a:lnTo>
                    <a:pt x="210" y="244"/>
                  </a:lnTo>
                  <a:lnTo>
                    <a:pt x="206" y="256"/>
                  </a:lnTo>
                  <a:lnTo>
                    <a:pt x="202" y="266"/>
                  </a:lnTo>
                  <a:lnTo>
                    <a:pt x="196" y="274"/>
                  </a:lnTo>
                  <a:lnTo>
                    <a:pt x="190" y="282"/>
                  </a:lnTo>
                  <a:lnTo>
                    <a:pt x="182" y="288"/>
                  </a:lnTo>
                  <a:lnTo>
                    <a:pt x="174" y="292"/>
                  </a:lnTo>
                  <a:lnTo>
                    <a:pt x="158" y="300"/>
                  </a:lnTo>
                  <a:lnTo>
                    <a:pt x="138" y="304"/>
                  </a:lnTo>
                  <a:lnTo>
                    <a:pt x="120" y="306"/>
                  </a:lnTo>
                  <a:lnTo>
                    <a:pt x="104" y="306"/>
                  </a:lnTo>
                  <a:lnTo>
                    <a:pt x="104" y="306"/>
                  </a:lnTo>
                  <a:lnTo>
                    <a:pt x="76" y="304"/>
                  </a:lnTo>
                  <a:lnTo>
                    <a:pt x="62" y="302"/>
                  </a:lnTo>
                  <a:lnTo>
                    <a:pt x="46" y="296"/>
                  </a:lnTo>
                  <a:lnTo>
                    <a:pt x="32" y="288"/>
                  </a:lnTo>
                  <a:lnTo>
                    <a:pt x="26" y="282"/>
                  </a:lnTo>
                  <a:lnTo>
                    <a:pt x="20" y="274"/>
                  </a:lnTo>
                  <a:lnTo>
                    <a:pt x="16" y="268"/>
                  </a:lnTo>
                  <a:lnTo>
                    <a:pt x="12" y="258"/>
                  </a:lnTo>
                  <a:lnTo>
                    <a:pt x="10" y="248"/>
                  </a:lnTo>
                  <a:lnTo>
                    <a:pt x="8" y="236"/>
                  </a:lnTo>
                  <a:lnTo>
                    <a:pt x="70" y="236"/>
                  </a:lnTo>
                  <a:lnTo>
                    <a:pt x="70" y="236"/>
                  </a:lnTo>
                  <a:lnTo>
                    <a:pt x="72" y="244"/>
                  </a:lnTo>
                  <a:lnTo>
                    <a:pt x="76" y="254"/>
                  </a:lnTo>
                  <a:lnTo>
                    <a:pt x="80" y="258"/>
                  </a:lnTo>
                  <a:lnTo>
                    <a:pt x="88" y="262"/>
                  </a:lnTo>
                  <a:lnTo>
                    <a:pt x="96" y="266"/>
                  </a:lnTo>
                  <a:lnTo>
                    <a:pt x="108" y="266"/>
                  </a:lnTo>
                  <a:lnTo>
                    <a:pt x="108" y="266"/>
                  </a:lnTo>
                  <a:lnTo>
                    <a:pt x="122" y="264"/>
                  </a:lnTo>
                  <a:lnTo>
                    <a:pt x="134" y="260"/>
                  </a:lnTo>
                  <a:lnTo>
                    <a:pt x="138" y="256"/>
                  </a:lnTo>
                  <a:lnTo>
                    <a:pt x="142" y="250"/>
                  </a:lnTo>
                  <a:lnTo>
                    <a:pt x="146" y="244"/>
                  </a:lnTo>
                  <a:lnTo>
                    <a:pt x="148" y="238"/>
                  </a:lnTo>
                  <a:lnTo>
                    <a:pt x="148" y="238"/>
                  </a:lnTo>
                  <a:lnTo>
                    <a:pt x="150" y="220"/>
                  </a:lnTo>
                  <a:lnTo>
                    <a:pt x="150" y="186"/>
                  </a:lnTo>
                  <a:lnTo>
                    <a:pt x="150" y="186"/>
                  </a:lnTo>
                  <a:lnTo>
                    <a:pt x="142" y="194"/>
                  </a:lnTo>
                  <a:lnTo>
                    <a:pt x="134" y="202"/>
                  </a:lnTo>
                  <a:lnTo>
                    <a:pt x="128" y="208"/>
                  </a:lnTo>
                  <a:lnTo>
                    <a:pt x="120" y="210"/>
                  </a:lnTo>
                  <a:lnTo>
                    <a:pt x="104" y="214"/>
                  </a:lnTo>
                  <a:lnTo>
                    <a:pt x="92" y="216"/>
                  </a:lnTo>
                  <a:lnTo>
                    <a:pt x="92" y="216"/>
                  </a:lnTo>
                  <a:lnTo>
                    <a:pt x="80" y="216"/>
                  </a:lnTo>
                  <a:lnTo>
                    <a:pt x="70" y="214"/>
                  </a:lnTo>
                  <a:lnTo>
                    <a:pt x="60" y="210"/>
                  </a:lnTo>
                  <a:lnTo>
                    <a:pt x="50" y="206"/>
                  </a:lnTo>
                  <a:lnTo>
                    <a:pt x="36" y="196"/>
                  </a:lnTo>
                  <a:lnTo>
                    <a:pt x="22" y="182"/>
                  </a:lnTo>
                  <a:lnTo>
                    <a:pt x="12" y="166"/>
                  </a:lnTo>
                  <a:lnTo>
                    <a:pt x="6" y="148"/>
                  </a:lnTo>
                  <a:lnTo>
                    <a:pt x="2" y="128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2" y="88"/>
                  </a:lnTo>
                  <a:lnTo>
                    <a:pt x="6" y="68"/>
                  </a:lnTo>
                  <a:lnTo>
                    <a:pt x="12" y="50"/>
                  </a:lnTo>
                  <a:lnTo>
                    <a:pt x="22" y="34"/>
                  </a:lnTo>
                  <a:lnTo>
                    <a:pt x="36" y="20"/>
                  </a:lnTo>
                  <a:lnTo>
                    <a:pt x="52" y="10"/>
                  </a:lnTo>
                  <a:lnTo>
                    <a:pt x="62" y="6"/>
                  </a:lnTo>
                  <a:lnTo>
                    <a:pt x="72" y="2"/>
                  </a:lnTo>
                  <a:lnTo>
                    <a:pt x="82" y="2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106" y="2"/>
                  </a:lnTo>
                  <a:lnTo>
                    <a:pt x="118" y="4"/>
                  </a:lnTo>
                  <a:lnTo>
                    <a:pt x="128" y="8"/>
                  </a:lnTo>
                  <a:lnTo>
                    <a:pt x="136" y="12"/>
                  </a:lnTo>
                  <a:lnTo>
                    <a:pt x="148" y="22"/>
                  </a:lnTo>
                  <a:lnTo>
                    <a:pt x="154" y="32"/>
                  </a:lnTo>
                  <a:lnTo>
                    <a:pt x="156" y="2"/>
                  </a:lnTo>
                  <a:lnTo>
                    <a:pt x="216" y="2"/>
                  </a:lnTo>
                  <a:close/>
                  <a:moveTo>
                    <a:pt x="106" y="172"/>
                  </a:moveTo>
                  <a:lnTo>
                    <a:pt x="106" y="172"/>
                  </a:lnTo>
                  <a:lnTo>
                    <a:pt x="114" y="172"/>
                  </a:lnTo>
                  <a:lnTo>
                    <a:pt x="122" y="170"/>
                  </a:lnTo>
                  <a:lnTo>
                    <a:pt x="132" y="164"/>
                  </a:lnTo>
                  <a:lnTo>
                    <a:pt x="140" y="154"/>
                  </a:lnTo>
                  <a:lnTo>
                    <a:pt x="146" y="144"/>
                  </a:lnTo>
                  <a:lnTo>
                    <a:pt x="148" y="134"/>
                  </a:lnTo>
                  <a:lnTo>
                    <a:pt x="150" y="124"/>
                  </a:lnTo>
                  <a:lnTo>
                    <a:pt x="152" y="110"/>
                  </a:lnTo>
                  <a:lnTo>
                    <a:pt x="152" y="110"/>
                  </a:lnTo>
                  <a:lnTo>
                    <a:pt x="150" y="90"/>
                  </a:lnTo>
                  <a:lnTo>
                    <a:pt x="148" y="78"/>
                  </a:lnTo>
                  <a:lnTo>
                    <a:pt x="144" y="68"/>
                  </a:lnTo>
                  <a:lnTo>
                    <a:pt x="138" y="58"/>
                  </a:lnTo>
                  <a:lnTo>
                    <a:pt x="130" y="50"/>
                  </a:lnTo>
                  <a:lnTo>
                    <a:pt x="120" y="46"/>
                  </a:lnTo>
                  <a:lnTo>
                    <a:pt x="108" y="44"/>
                  </a:lnTo>
                  <a:lnTo>
                    <a:pt x="108" y="44"/>
                  </a:lnTo>
                  <a:lnTo>
                    <a:pt x="98" y="44"/>
                  </a:lnTo>
                  <a:lnTo>
                    <a:pt x="90" y="48"/>
                  </a:lnTo>
                  <a:lnTo>
                    <a:pt x="84" y="52"/>
                  </a:lnTo>
                  <a:lnTo>
                    <a:pt x="76" y="58"/>
                  </a:lnTo>
                  <a:lnTo>
                    <a:pt x="72" y="68"/>
                  </a:lnTo>
                  <a:lnTo>
                    <a:pt x="68" y="78"/>
                  </a:lnTo>
                  <a:lnTo>
                    <a:pt x="64" y="92"/>
                  </a:lnTo>
                  <a:lnTo>
                    <a:pt x="64" y="108"/>
                  </a:lnTo>
                  <a:lnTo>
                    <a:pt x="64" y="108"/>
                  </a:lnTo>
                  <a:lnTo>
                    <a:pt x="64" y="124"/>
                  </a:lnTo>
                  <a:lnTo>
                    <a:pt x="66" y="134"/>
                  </a:lnTo>
                  <a:lnTo>
                    <a:pt x="70" y="144"/>
                  </a:lnTo>
                  <a:lnTo>
                    <a:pt x="74" y="154"/>
                  </a:lnTo>
                  <a:lnTo>
                    <a:pt x="82" y="164"/>
                  </a:lnTo>
                  <a:lnTo>
                    <a:pt x="92" y="170"/>
                  </a:lnTo>
                  <a:lnTo>
                    <a:pt x="98" y="172"/>
                  </a:lnTo>
                  <a:lnTo>
                    <a:pt x="106" y="172"/>
                  </a:lnTo>
                  <a:lnTo>
                    <a:pt x="106" y="172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auto">
            <a:xfrm>
              <a:off x="1653" y="2122"/>
              <a:ext cx="226" cy="231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142" y="4"/>
                </a:cxn>
                <a:cxn ang="0">
                  <a:pos x="164" y="10"/>
                </a:cxn>
                <a:cxn ang="0">
                  <a:pos x="184" y="20"/>
                </a:cxn>
                <a:cxn ang="0">
                  <a:pos x="200" y="36"/>
                </a:cxn>
                <a:cxn ang="0">
                  <a:pos x="220" y="72"/>
                </a:cxn>
                <a:cxn ang="0">
                  <a:pos x="226" y="116"/>
                </a:cxn>
                <a:cxn ang="0">
                  <a:pos x="226" y="138"/>
                </a:cxn>
                <a:cxn ang="0">
                  <a:pos x="212" y="180"/>
                </a:cxn>
                <a:cxn ang="0">
                  <a:pos x="192" y="204"/>
                </a:cxn>
                <a:cxn ang="0">
                  <a:pos x="174" y="218"/>
                </a:cxn>
                <a:cxn ang="0">
                  <a:pos x="152" y="226"/>
                </a:cxn>
                <a:cxn ang="0">
                  <a:pos x="126" y="232"/>
                </a:cxn>
                <a:cxn ang="0">
                  <a:pos x="112" y="232"/>
                </a:cxn>
                <a:cxn ang="0">
                  <a:pos x="68" y="224"/>
                </a:cxn>
                <a:cxn ang="0">
                  <a:pos x="34" y="204"/>
                </a:cxn>
                <a:cxn ang="0">
                  <a:pos x="14" y="178"/>
                </a:cxn>
                <a:cxn ang="0">
                  <a:pos x="6" y="156"/>
                </a:cxn>
                <a:cxn ang="0">
                  <a:pos x="0" y="116"/>
                </a:cxn>
                <a:cxn ang="0">
                  <a:pos x="2" y="96"/>
                </a:cxn>
                <a:cxn ang="0">
                  <a:pos x="14" y="56"/>
                </a:cxn>
                <a:cxn ang="0">
                  <a:pos x="32" y="30"/>
                </a:cxn>
                <a:cxn ang="0">
                  <a:pos x="50" y="18"/>
                </a:cxn>
                <a:cxn ang="0">
                  <a:pos x="72" y="6"/>
                </a:cxn>
                <a:cxn ang="0">
                  <a:pos x="98" y="2"/>
                </a:cxn>
                <a:cxn ang="0">
                  <a:pos x="114" y="0"/>
                </a:cxn>
                <a:cxn ang="0">
                  <a:pos x="114" y="188"/>
                </a:cxn>
                <a:cxn ang="0">
                  <a:pos x="134" y="184"/>
                </a:cxn>
                <a:cxn ang="0">
                  <a:pos x="148" y="172"/>
                </a:cxn>
                <a:cxn ang="0">
                  <a:pos x="158" y="148"/>
                </a:cxn>
                <a:cxn ang="0">
                  <a:pos x="162" y="112"/>
                </a:cxn>
                <a:cxn ang="0">
                  <a:pos x="160" y="90"/>
                </a:cxn>
                <a:cxn ang="0">
                  <a:pos x="154" y="68"/>
                </a:cxn>
                <a:cxn ang="0">
                  <a:pos x="140" y="50"/>
                </a:cxn>
                <a:cxn ang="0">
                  <a:pos x="114" y="44"/>
                </a:cxn>
                <a:cxn ang="0">
                  <a:pos x="106" y="44"/>
                </a:cxn>
                <a:cxn ang="0">
                  <a:pos x="92" y="48"/>
                </a:cxn>
                <a:cxn ang="0">
                  <a:pos x="78" y="62"/>
                </a:cxn>
                <a:cxn ang="0">
                  <a:pos x="70" y="86"/>
                </a:cxn>
                <a:cxn ang="0">
                  <a:pos x="66" y="118"/>
                </a:cxn>
                <a:cxn ang="0">
                  <a:pos x="68" y="134"/>
                </a:cxn>
                <a:cxn ang="0">
                  <a:pos x="74" y="160"/>
                </a:cxn>
                <a:cxn ang="0">
                  <a:pos x="86" y="178"/>
                </a:cxn>
                <a:cxn ang="0">
                  <a:pos x="104" y="186"/>
                </a:cxn>
                <a:cxn ang="0">
                  <a:pos x="114" y="188"/>
                </a:cxn>
              </a:cxnLst>
              <a:rect l="0" t="0" r="r" b="b"/>
              <a:pathLst>
                <a:path w="226" h="232">
                  <a:moveTo>
                    <a:pt x="114" y="0"/>
                  </a:moveTo>
                  <a:lnTo>
                    <a:pt x="114" y="0"/>
                  </a:lnTo>
                  <a:lnTo>
                    <a:pt x="128" y="2"/>
                  </a:lnTo>
                  <a:lnTo>
                    <a:pt x="142" y="4"/>
                  </a:lnTo>
                  <a:lnTo>
                    <a:pt x="154" y="6"/>
                  </a:lnTo>
                  <a:lnTo>
                    <a:pt x="164" y="10"/>
                  </a:lnTo>
                  <a:lnTo>
                    <a:pt x="176" y="14"/>
                  </a:lnTo>
                  <a:lnTo>
                    <a:pt x="184" y="20"/>
                  </a:lnTo>
                  <a:lnTo>
                    <a:pt x="192" y="28"/>
                  </a:lnTo>
                  <a:lnTo>
                    <a:pt x="200" y="36"/>
                  </a:lnTo>
                  <a:lnTo>
                    <a:pt x="212" y="52"/>
                  </a:lnTo>
                  <a:lnTo>
                    <a:pt x="220" y="72"/>
                  </a:lnTo>
                  <a:lnTo>
                    <a:pt x="226" y="92"/>
                  </a:lnTo>
                  <a:lnTo>
                    <a:pt x="226" y="116"/>
                  </a:lnTo>
                  <a:lnTo>
                    <a:pt x="226" y="116"/>
                  </a:lnTo>
                  <a:lnTo>
                    <a:pt x="226" y="138"/>
                  </a:lnTo>
                  <a:lnTo>
                    <a:pt x="220" y="160"/>
                  </a:lnTo>
                  <a:lnTo>
                    <a:pt x="212" y="180"/>
                  </a:lnTo>
                  <a:lnTo>
                    <a:pt x="200" y="196"/>
                  </a:lnTo>
                  <a:lnTo>
                    <a:pt x="192" y="204"/>
                  </a:lnTo>
                  <a:lnTo>
                    <a:pt x="184" y="212"/>
                  </a:lnTo>
                  <a:lnTo>
                    <a:pt x="174" y="218"/>
                  </a:lnTo>
                  <a:lnTo>
                    <a:pt x="164" y="222"/>
                  </a:lnTo>
                  <a:lnTo>
                    <a:pt x="152" y="226"/>
                  </a:lnTo>
                  <a:lnTo>
                    <a:pt x="140" y="230"/>
                  </a:lnTo>
                  <a:lnTo>
                    <a:pt x="126" y="232"/>
                  </a:lnTo>
                  <a:lnTo>
                    <a:pt x="112" y="232"/>
                  </a:lnTo>
                  <a:lnTo>
                    <a:pt x="112" y="232"/>
                  </a:lnTo>
                  <a:lnTo>
                    <a:pt x="90" y="230"/>
                  </a:lnTo>
                  <a:lnTo>
                    <a:pt x="68" y="224"/>
                  </a:lnTo>
                  <a:lnTo>
                    <a:pt x="50" y="216"/>
                  </a:lnTo>
                  <a:lnTo>
                    <a:pt x="34" y="204"/>
                  </a:lnTo>
                  <a:lnTo>
                    <a:pt x="20" y="186"/>
                  </a:lnTo>
                  <a:lnTo>
                    <a:pt x="14" y="178"/>
                  </a:lnTo>
                  <a:lnTo>
                    <a:pt x="10" y="168"/>
                  </a:lnTo>
                  <a:lnTo>
                    <a:pt x="6" y="156"/>
                  </a:lnTo>
                  <a:lnTo>
                    <a:pt x="4" y="144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2" y="96"/>
                  </a:lnTo>
                  <a:lnTo>
                    <a:pt x="6" y="76"/>
                  </a:lnTo>
                  <a:lnTo>
                    <a:pt x="14" y="56"/>
                  </a:lnTo>
                  <a:lnTo>
                    <a:pt x="26" y="40"/>
                  </a:lnTo>
                  <a:lnTo>
                    <a:pt x="32" y="30"/>
                  </a:lnTo>
                  <a:lnTo>
                    <a:pt x="40" y="24"/>
                  </a:lnTo>
                  <a:lnTo>
                    <a:pt x="50" y="18"/>
                  </a:lnTo>
                  <a:lnTo>
                    <a:pt x="60" y="12"/>
                  </a:lnTo>
                  <a:lnTo>
                    <a:pt x="72" y="6"/>
                  </a:lnTo>
                  <a:lnTo>
                    <a:pt x="84" y="4"/>
                  </a:lnTo>
                  <a:lnTo>
                    <a:pt x="98" y="2"/>
                  </a:lnTo>
                  <a:lnTo>
                    <a:pt x="114" y="0"/>
                  </a:lnTo>
                  <a:lnTo>
                    <a:pt x="114" y="0"/>
                  </a:lnTo>
                  <a:close/>
                  <a:moveTo>
                    <a:pt x="114" y="188"/>
                  </a:moveTo>
                  <a:lnTo>
                    <a:pt x="114" y="188"/>
                  </a:lnTo>
                  <a:lnTo>
                    <a:pt x="124" y="186"/>
                  </a:lnTo>
                  <a:lnTo>
                    <a:pt x="134" y="184"/>
                  </a:lnTo>
                  <a:lnTo>
                    <a:pt x="142" y="178"/>
                  </a:lnTo>
                  <a:lnTo>
                    <a:pt x="148" y="172"/>
                  </a:lnTo>
                  <a:lnTo>
                    <a:pt x="154" y="162"/>
                  </a:lnTo>
                  <a:lnTo>
                    <a:pt x="158" y="148"/>
                  </a:lnTo>
                  <a:lnTo>
                    <a:pt x="160" y="132"/>
                  </a:lnTo>
                  <a:lnTo>
                    <a:pt x="162" y="112"/>
                  </a:lnTo>
                  <a:lnTo>
                    <a:pt x="162" y="112"/>
                  </a:lnTo>
                  <a:lnTo>
                    <a:pt x="160" y="90"/>
                  </a:lnTo>
                  <a:lnTo>
                    <a:pt x="158" y="78"/>
                  </a:lnTo>
                  <a:lnTo>
                    <a:pt x="154" y="68"/>
                  </a:lnTo>
                  <a:lnTo>
                    <a:pt x="148" y="58"/>
                  </a:lnTo>
                  <a:lnTo>
                    <a:pt x="140" y="50"/>
                  </a:lnTo>
                  <a:lnTo>
                    <a:pt x="128" y="46"/>
                  </a:lnTo>
                  <a:lnTo>
                    <a:pt x="114" y="44"/>
                  </a:lnTo>
                  <a:lnTo>
                    <a:pt x="114" y="44"/>
                  </a:lnTo>
                  <a:lnTo>
                    <a:pt x="106" y="44"/>
                  </a:lnTo>
                  <a:lnTo>
                    <a:pt x="98" y="46"/>
                  </a:lnTo>
                  <a:lnTo>
                    <a:pt x="92" y="48"/>
                  </a:lnTo>
                  <a:lnTo>
                    <a:pt x="86" y="52"/>
                  </a:lnTo>
                  <a:lnTo>
                    <a:pt x="78" y="62"/>
                  </a:lnTo>
                  <a:lnTo>
                    <a:pt x="72" y="72"/>
                  </a:lnTo>
                  <a:lnTo>
                    <a:pt x="70" y="86"/>
                  </a:lnTo>
                  <a:lnTo>
                    <a:pt x="68" y="98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68" y="134"/>
                  </a:lnTo>
                  <a:lnTo>
                    <a:pt x="70" y="148"/>
                  </a:lnTo>
                  <a:lnTo>
                    <a:pt x="74" y="160"/>
                  </a:lnTo>
                  <a:lnTo>
                    <a:pt x="78" y="170"/>
                  </a:lnTo>
                  <a:lnTo>
                    <a:pt x="86" y="178"/>
                  </a:lnTo>
                  <a:lnTo>
                    <a:pt x="94" y="184"/>
                  </a:lnTo>
                  <a:lnTo>
                    <a:pt x="104" y="186"/>
                  </a:lnTo>
                  <a:lnTo>
                    <a:pt x="114" y="188"/>
                  </a:lnTo>
                  <a:lnTo>
                    <a:pt x="114" y="188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4" name="Freeform 11"/>
            <p:cNvSpPr>
              <a:spLocks noEditPoints="1"/>
            </p:cNvSpPr>
            <p:nvPr userDrawn="1"/>
          </p:nvSpPr>
          <p:spPr bwMode="auto">
            <a:xfrm>
              <a:off x="1830" y="2120"/>
              <a:ext cx="208" cy="233"/>
            </a:xfrm>
            <a:custGeom>
              <a:avLst/>
              <a:gdLst/>
              <a:ahLst/>
              <a:cxnLst>
                <a:cxn ang="0">
                  <a:pos x="62" y="134"/>
                </a:cxn>
                <a:cxn ang="0">
                  <a:pos x="64" y="158"/>
                </a:cxn>
                <a:cxn ang="0">
                  <a:pos x="72" y="176"/>
                </a:cxn>
                <a:cxn ang="0">
                  <a:pos x="92" y="190"/>
                </a:cxn>
                <a:cxn ang="0">
                  <a:pos x="106" y="192"/>
                </a:cxn>
                <a:cxn ang="0">
                  <a:pos x="130" y="186"/>
                </a:cxn>
                <a:cxn ang="0">
                  <a:pos x="138" y="176"/>
                </a:cxn>
                <a:cxn ang="0">
                  <a:pos x="144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2" y="208"/>
                </a:cxn>
                <a:cxn ang="0">
                  <a:pos x="176" y="214"/>
                </a:cxn>
                <a:cxn ang="0">
                  <a:pos x="150" y="228"/>
                </a:cxn>
                <a:cxn ang="0">
                  <a:pos x="106" y="234"/>
                </a:cxn>
                <a:cxn ang="0">
                  <a:pos x="90" y="234"/>
                </a:cxn>
                <a:cxn ang="0">
                  <a:pos x="58" y="226"/>
                </a:cxn>
                <a:cxn ang="0">
                  <a:pos x="38" y="216"/>
                </a:cxn>
                <a:cxn ang="0">
                  <a:pos x="28" y="208"/>
                </a:cxn>
                <a:cxn ang="0">
                  <a:pos x="16" y="190"/>
                </a:cxn>
                <a:cxn ang="0">
                  <a:pos x="2" y="148"/>
                </a:cxn>
                <a:cxn ang="0">
                  <a:pos x="0" y="122"/>
                </a:cxn>
                <a:cxn ang="0">
                  <a:pos x="6" y="80"/>
                </a:cxn>
                <a:cxn ang="0">
                  <a:pos x="16" y="54"/>
                </a:cxn>
                <a:cxn ang="0">
                  <a:pos x="34" y="30"/>
                </a:cxn>
                <a:cxn ang="0">
                  <a:pos x="46" y="18"/>
                </a:cxn>
                <a:cxn ang="0">
                  <a:pos x="74" y="6"/>
                </a:cxn>
                <a:cxn ang="0">
                  <a:pos x="108" y="0"/>
                </a:cxn>
                <a:cxn ang="0">
                  <a:pos x="120" y="2"/>
                </a:cxn>
                <a:cxn ang="0">
                  <a:pos x="144" y="6"/>
                </a:cxn>
                <a:cxn ang="0">
                  <a:pos x="168" y="18"/>
                </a:cxn>
                <a:cxn ang="0">
                  <a:pos x="188" y="40"/>
                </a:cxn>
                <a:cxn ang="0">
                  <a:pos x="196" y="54"/>
                </a:cxn>
                <a:cxn ang="0">
                  <a:pos x="204" y="76"/>
                </a:cxn>
                <a:cxn ang="0">
                  <a:pos x="208" y="118"/>
                </a:cxn>
                <a:cxn ang="0">
                  <a:pos x="62" y="134"/>
                </a:cxn>
                <a:cxn ang="0">
                  <a:pos x="144" y="94"/>
                </a:cxn>
                <a:cxn ang="0">
                  <a:pos x="140" y="74"/>
                </a:cxn>
                <a:cxn ang="0">
                  <a:pos x="134" y="58"/>
                </a:cxn>
                <a:cxn ang="0">
                  <a:pos x="118" y="46"/>
                </a:cxn>
                <a:cxn ang="0">
                  <a:pos x="106" y="44"/>
                </a:cxn>
                <a:cxn ang="0">
                  <a:pos x="88" y="48"/>
                </a:cxn>
                <a:cxn ang="0">
                  <a:pos x="74" y="60"/>
                </a:cxn>
                <a:cxn ang="0">
                  <a:pos x="68" y="74"/>
                </a:cxn>
                <a:cxn ang="0">
                  <a:pos x="144" y="94"/>
                </a:cxn>
              </a:cxnLst>
              <a:rect l="0" t="0" r="r" b="b"/>
              <a:pathLst>
                <a:path w="208" h="234">
                  <a:moveTo>
                    <a:pt x="62" y="134"/>
                  </a:moveTo>
                  <a:lnTo>
                    <a:pt x="62" y="134"/>
                  </a:lnTo>
                  <a:lnTo>
                    <a:pt x="62" y="148"/>
                  </a:lnTo>
                  <a:lnTo>
                    <a:pt x="64" y="158"/>
                  </a:lnTo>
                  <a:lnTo>
                    <a:pt x="68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2" y="190"/>
                  </a:lnTo>
                  <a:lnTo>
                    <a:pt x="106" y="192"/>
                  </a:lnTo>
                  <a:lnTo>
                    <a:pt x="106" y="192"/>
                  </a:lnTo>
                  <a:lnTo>
                    <a:pt x="118" y="190"/>
                  </a:lnTo>
                  <a:lnTo>
                    <a:pt x="130" y="186"/>
                  </a:lnTo>
                  <a:lnTo>
                    <a:pt x="134" y="182"/>
                  </a:lnTo>
                  <a:lnTo>
                    <a:pt x="138" y="176"/>
                  </a:lnTo>
                  <a:lnTo>
                    <a:pt x="142" y="170"/>
                  </a:lnTo>
                  <a:lnTo>
                    <a:pt x="144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2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76" y="214"/>
                  </a:lnTo>
                  <a:lnTo>
                    <a:pt x="168" y="220"/>
                  </a:lnTo>
                  <a:lnTo>
                    <a:pt x="150" y="228"/>
                  </a:lnTo>
                  <a:lnTo>
                    <a:pt x="128" y="232"/>
                  </a:lnTo>
                  <a:lnTo>
                    <a:pt x="106" y="234"/>
                  </a:lnTo>
                  <a:lnTo>
                    <a:pt x="106" y="234"/>
                  </a:lnTo>
                  <a:lnTo>
                    <a:pt x="90" y="234"/>
                  </a:lnTo>
                  <a:lnTo>
                    <a:pt x="68" y="230"/>
                  </a:lnTo>
                  <a:lnTo>
                    <a:pt x="58" y="226"/>
                  </a:lnTo>
                  <a:lnTo>
                    <a:pt x="48" y="222"/>
                  </a:lnTo>
                  <a:lnTo>
                    <a:pt x="38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2" y="198"/>
                  </a:lnTo>
                  <a:lnTo>
                    <a:pt x="16" y="190"/>
                  </a:lnTo>
                  <a:lnTo>
                    <a:pt x="8" y="170"/>
                  </a:lnTo>
                  <a:lnTo>
                    <a:pt x="2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2" y="94"/>
                  </a:lnTo>
                  <a:lnTo>
                    <a:pt x="6" y="80"/>
                  </a:lnTo>
                  <a:lnTo>
                    <a:pt x="10" y="66"/>
                  </a:lnTo>
                  <a:lnTo>
                    <a:pt x="16" y="54"/>
                  </a:lnTo>
                  <a:lnTo>
                    <a:pt x="24" y="40"/>
                  </a:lnTo>
                  <a:lnTo>
                    <a:pt x="34" y="3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60" y="12"/>
                  </a:lnTo>
                  <a:lnTo>
                    <a:pt x="74" y="6"/>
                  </a:lnTo>
                  <a:lnTo>
                    <a:pt x="90" y="2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20" y="2"/>
                  </a:lnTo>
                  <a:lnTo>
                    <a:pt x="132" y="4"/>
                  </a:lnTo>
                  <a:lnTo>
                    <a:pt x="144" y="6"/>
                  </a:lnTo>
                  <a:lnTo>
                    <a:pt x="156" y="12"/>
                  </a:lnTo>
                  <a:lnTo>
                    <a:pt x="168" y="18"/>
                  </a:lnTo>
                  <a:lnTo>
                    <a:pt x="178" y="28"/>
                  </a:lnTo>
                  <a:lnTo>
                    <a:pt x="188" y="40"/>
                  </a:lnTo>
                  <a:lnTo>
                    <a:pt x="196" y="54"/>
                  </a:lnTo>
                  <a:lnTo>
                    <a:pt x="196" y="54"/>
                  </a:lnTo>
                  <a:lnTo>
                    <a:pt x="200" y="64"/>
                  </a:lnTo>
                  <a:lnTo>
                    <a:pt x="204" y="76"/>
                  </a:lnTo>
                  <a:lnTo>
                    <a:pt x="208" y="98"/>
                  </a:lnTo>
                  <a:lnTo>
                    <a:pt x="208" y="118"/>
                  </a:lnTo>
                  <a:lnTo>
                    <a:pt x="208" y="134"/>
                  </a:lnTo>
                  <a:lnTo>
                    <a:pt x="62" y="134"/>
                  </a:lnTo>
                  <a:close/>
                  <a:moveTo>
                    <a:pt x="144" y="94"/>
                  </a:moveTo>
                  <a:lnTo>
                    <a:pt x="144" y="94"/>
                  </a:lnTo>
                  <a:lnTo>
                    <a:pt x="142" y="82"/>
                  </a:lnTo>
                  <a:lnTo>
                    <a:pt x="140" y="74"/>
                  </a:lnTo>
                  <a:lnTo>
                    <a:pt x="138" y="64"/>
                  </a:lnTo>
                  <a:lnTo>
                    <a:pt x="134" y="58"/>
                  </a:lnTo>
                  <a:lnTo>
                    <a:pt x="126" y="50"/>
                  </a:lnTo>
                  <a:lnTo>
                    <a:pt x="118" y="46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96" y="46"/>
                  </a:lnTo>
                  <a:lnTo>
                    <a:pt x="88" y="48"/>
                  </a:lnTo>
                  <a:lnTo>
                    <a:pt x="80" y="52"/>
                  </a:lnTo>
                  <a:lnTo>
                    <a:pt x="74" y="60"/>
                  </a:lnTo>
                  <a:lnTo>
                    <a:pt x="70" y="66"/>
                  </a:lnTo>
                  <a:lnTo>
                    <a:pt x="68" y="74"/>
                  </a:lnTo>
                  <a:lnTo>
                    <a:pt x="64" y="94"/>
                  </a:lnTo>
                  <a:lnTo>
                    <a:pt x="144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5" name="Freeform 12"/>
            <p:cNvSpPr>
              <a:spLocks/>
            </p:cNvSpPr>
            <p:nvPr userDrawn="1"/>
          </p:nvSpPr>
          <p:spPr bwMode="auto">
            <a:xfrm>
              <a:off x="2111" y="2063"/>
              <a:ext cx="159" cy="286"/>
            </a:xfrm>
            <a:custGeom>
              <a:avLst/>
              <a:gdLst/>
              <a:ahLst/>
              <a:cxnLst>
                <a:cxn ang="0">
                  <a:pos x="156" y="280"/>
                </a:cxn>
                <a:cxn ang="0">
                  <a:pos x="156" y="280"/>
                </a:cxn>
                <a:cxn ang="0">
                  <a:pos x="128" y="284"/>
                </a:cxn>
                <a:cxn ang="0">
                  <a:pos x="108" y="286"/>
                </a:cxn>
                <a:cxn ang="0">
                  <a:pos x="108" y="286"/>
                </a:cxn>
                <a:cxn ang="0">
                  <a:pos x="86" y="284"/>
                </a:cxn>
                <a:cxn ang="0">
                  <a:pos x="70" y="280"/>
                </a:cxn>
                <a:cxn ang="0">
                  <a:pos x="58" y="272"/>
                </a:cxn>
                <a:cxn ang="0">
                  <a:pos x="50" y="264"/>
                </a:cxn>
                <a:cxn ang="0">
                  <a:pos x="46" y="254"/>
                </a:cxn>
                <a:cxn ang="0">
                  <a:pos x="44" y="244"/>
                </a:cxn>
                <a:cxn ang="0">
                  <a:pos x="42" y="228"/>
                </a:cxn>
                <a:cxn ang="0">
                  <a:pos x="42" y="108"/>
                </a:cxn>
                <a:cxn ang="0">
                  <a:pos x="0" y="108"/>
                </a:cxn>
                <a:cxn ang="0">
                  <a:pos x="0" y="66"/>
                </a:cxn>
                <a:cxn ang="0">
                  <a:pos x="42" y="66"/>
                </a:cxn>
                <a:cxn ang="0">
                  <a:pos x="42" y="22"/>
                </a:cxn>
                <a:cxn ang="0">
                  <a:pos x="106" y="0"/>
                </a:cxn>
                <a:cxn ang="0">
                  <a:pos x="106" y="66"/>
                </a:cxn>
                <a:cxn ang="0">
                  <a:pos x="158" y="66"/>
                </a:cxn>
                <a:cxn ang="0">
                  <a:pos x="158" y="108"/>
                </a:cxn>
                <a:cxn ang="0">
                  <a:pos x="106" y="108"/>
                </a:cxn>
                <a:cxn ang="0">
                  <a:pos x="106" y="206"/>
                </a:cxn>
                <a:cxn ang="0">
                  <a:pos x="106" y="206"/>
                </a:cxn>
                <a:cxn ang="0">
                  <a:pos x="106" y="220"/>
                </a:cxn>
                <a:cxn ang="0">
                  <a:pos x="108" y="226"/>
                </a:cxn>
                <a:cxn ang="0">
                  <a:pos x="110" y="230"/>
                </a:cxn>
                <a:cxn ang="0">
                  <a:pos x="114" y="234"/>
                </a:cxn>
                <a:cxn ang="0">
                  <a:pos x="118" y="236"/>
                </a:cxn>
                <a:cxn ang="0">
                  <a:pos x="126" y="238"/>
                </a:cxn>
                <a:cxn ang="0">
                  <a:pos x="136" y="238"/>
                </a:cxn>
                <a:cxn ang="0">
                  <a:pos x="136" y="238"/>
                </a:cxn>
                <a:cxn ang="0">
                  <a:pos x="156" y="238"/>
                </a:cxn>
                <a:cxn ang="0">
                  <a:pos x="156" y="280"/>
                </a:cxn>
              </a:cxnLst>
              <a:rect l="0" t="0" r="r" b="b"/>
              <a:pathLst>
                <a:path w="158" h="286">
                  <a:moveTo>
                    <a:pt x="156" y="280"/>
                  </a:moveTo>
                  <a:lnTo>
                    <a:pt x="156" y="280"/>
                  </a:lnTo>
                  <a:lnTo>
                    <a:pt x="128" y="284"/>
                  </a:lnTo>
                  <a:lnTo>
                    <a:pt x="108" y="286"/>
                  </a:lnTo>
                  <a:lnTo>
                    <a:pt x="108" y="286"/>
                  </a:lnTo>
                  <a:lnTo>
                    <a:pt x="86" y="284"/>
                  </a:lnTo>
                  <a:lnTo>
                    <a:pt x="70" y="280"/>
                  </a:lnTo>
                  <a:lnTo>
                    <a:pt x="58" y="272"/>
                  </a:lnTo>
                  <a:lnTo>
                    <a:pt x="50" y="264"/>
                  </a:lnTo>
                  <a:lnTo>
                    <a:pt x="46" y="254"/>
                  </a:lnTo>
                  <a:lnTo>
                    <a:pt x="44" y="244"/>
                  </a:lnTo>
                  <a:lnTo>
                    <a:pt x="42" y="228"/>
                  </a:lnTo>
                  <a:lnTo>
                    <a:pt x="42" y="108"/>
                  </a:lnTo>
                  <a:lnTo>
                    <a:pt x="0" y="108"/>
                  </a:lnTo>
                  <a:lnTo>
                    <a:pt x="0" y="66"/>
                  </a:lnTo>
                  <a:lnTo>
                    <a:pt x="42" y="66"/>
                  </a:lnTo>
                  <a:lnTo>
                    <a:pt x="42" y="22"/>
                  </a:lnTo>
                  <a:lnTo>
                    <a:pt x="106" y="0"/>
                  </a:lnTo>
                  <a:lnTo>
                    <a:pt x="106" y="66"/>
                  </a:lnTo>
                  <a:lnTo>
                    <a:pt x="158" y="66"/>
                  </a:lnTo>
                  <a:lnTo>
                    <a:pt x="158" y="108"/>
                  </a:lnTo>
                  <a:lnTo>
                    <a:pt x="106" y="108"/>
                  </a:lnTo>
                  <a:lnTo>
                    <a:pt x="106" y="206"/>
                  </a:lnTo>
                  <a:lnTo>
                    <a:pt x="106" y="206"/>
                  </a:lnTo>
                  <a:lnTo>
                    <a:pt x="106" y="220"/>
                  </a:lnTo>
                  <a:lnTo>
                    <a:pt x="108" y="226"/>
                  </a:lnTo>
                  <a:lnTo>
                    <a:pt x="110" y="230"/>
                  </a:lnTo>
                  <a:lnTo>
                    <a:pt x="114" y="234"/>
                  </a:lnTo>
                  <a:lnTo>
                    <a:pt x="118" y="236"/>
                  </a:lnTo>
                  <a:lnTo>
                    <a:pt x="126" y="238"/>
                  </a:lnTo>
                  <a:lnTo>
                    <a:pt x="136" y="238"/>
                  </a:lnTo>
                  <a:lnTo>
                    <a:pt x="136" y="238"/>
                  </a:lnTo>
                  <a:lnTo>
                    <a:pt x="156" y="238"/>
                  </a:lnTo>
                  <a:lnTo>
                    <a:pt x="156" y="28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6" name="Freeform 13"/>
            <p:cNvSpPr>
              <a:spLocks/>
            </p:cNvSpPr>
            <p:nvPr userDrawn="1"/>
          </p:nvSpPr>
          <p:spPr bwMode="auto">
            <a:xfrm>
              <a:off x="2223" y="2034"/>
              <a:ext cx="204" cy="3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124"/>
                </a:cxn>
                <a:cxn ang="0">
                  <a:pos x="64" y="124"/>
                </a:cxn>
                <a:cxn ang="0">
                  <a:pos x="70" y="114"/>
                </a:cxn>
                <a:cxn ang="0">
                  <a:pos x="82" y="104"/>
                </a:cxn>
                <a:cxn ang="0">
                  <a:pos x="92" y="98"/>
                </a:cxn>
                <a:cxn ang="0">
                  <a:pos x="102" y="94"/>
                </a:cxn>
                <a:cxn ang="0">
                  <a:pos x="112" y="92"/>
                </a:cxn>
                <a:cxn ang="0">
                  <a:pos x="126" y="90"/>
                </a:cxn>
                <a:cxn ang="0">
                  <a:pos x="126" y="90"/>
                </a:cxn>
                <a:cxn ang="0">
                  <a:pos x="138" y="92"/>
                </a:cxn>
                <a:cxn ang="0">
                  <a:pos x="148" y="94"/>
                </a:cxn>
                <a:cxn ang="0">
                  <a:pos x="158" y="96"/>
                </a:cxn>
                <a:cxn ang="0">
                  <a:pos x="166" y="100"/>
                </a:cxn>
                <a:cxn ang="0">
                  <a:pos x="180" y="110"/>
                </a:cxn>
                <a:cxn ang="0">
                  <a:pos x="190" y="120"/>
                </a:cxn>
                <a:cxn ang="0">
                  <a:pos x="190" y="120"/>
                </a:cxn>
                <a:cxn ang="0">
                  <a:pos x="196" y="130"/>
                </a:cxn>
                <a:cxn ang="0">
                  <a:pos x="200" y="144"/>
                </a:cxn>
                <a:cxn ang="0">
                  <a:pos x="204" y="160"/>
                </a:cxn>
                <a:cxn ang="0">
                  <a:pos x="204" y="180"/>
                </a:cxn>
                <a:cxn ang="0">
                  <a:pos x="204" y="312"/>
                </a:cxn>
                <a:cxn ang="0">
                  <a:pos x="140" y="312"/>
                </a:cxn>
                <a:cxn ang="0">
                  <a:pos x="140" y="182"/>
                </a:cxn>
                <a:cxn ang="0">
                  <a:pos x="140" y="182"/>
                </a:cxn>
                <a:cxn ang="0">
                  <a:pos x="140" y="168"/>
                </a:cxn>
                <a:cxn ang="0">
                  <a:pos x="140" y="162"/>
                </a:cxn>
                <a:cxn ang="0">
                  <a:pos x="136" y="154"/>
                </a:cxn>
                <a:cxn ang="0">
                  <a:pos x="132" y="146"/>
                </a:cxn>
                <a:cxn ang="0">
                  <a:pos x="126" y="140"/>
                </a:cxn>
                <a:cxn ang="0">
                  <a:pos x="116" y="136"/>
                </a:cxn>
                <a:cxn ang="0">
                  <a:pos x="106" y="134"/>
                </a:cxn>
                <a:cxn ang="0">
                  <a:pos x="106" y="134"/>
                </a:cxn>
                <a:cxn ang="0">
                  <a:pos x="90" y="136"/>
                </a:cxn>
                <a:cxn ang="0">
                  <a:pos x="84" y="140"/>
                </a:cxn>
                <a:cxn ang="0">
                  <a:pos x="78" y="144"/>
                </a:cxn>
                <a:cxn ang="0">
                  <a:pos x="72" y="150"/>
                </a:cxn>
                <a:cxn ang="0">
                  <a:pos x="68" y="158"/>
                </a:cxn>
                <a:cxn ang="0">
                  <a:pos x="66" y="166"/>
                </a:cxn>
                <a:cxn ang="0">
                  <a:pos x="64" y="178"/>
                </a:cxn>
                <a:cxn ang="0">
                  <a:pos x="64" y="312"/>
                </a:cxn>
                <a:cxn ang="0">
                  <a:pos x="0" y="312"/>
                </a:cxn>
                <a:cxn ang="0">
                  <a:pos x="0" y="0"/>
                </a:cxn>
              </a:cxnLst>
              <a:rect l="0" t="0" r="r" b="b"/>
              <a:pathLst>
                <a:path w="204" h="312">
                  <a:moveTo>
                    <a:pt x="0" y="0"/>
                  </a:moveTo>
                  <a:lnTo>
                    <a:pt x="64" y="0"/>
                  </a:lnTo>
                  <a:lnTo>
                    <a:pt x="64" y="124"/>
                  </a:lnTo>
                  <a:lnTo>
                    <a:pt x="64" y="124"/>
                  </a:lnTo>
                  <a:lnTo>
                    <a:pt x="70" y="114"/>
                  </a:lnTo>
                  <a:lnTo>
                    <a:pt x="82" y="104"/>
                  </a:lnTo>
                  <a:lnTo>
                    <a:pt x="92" y="98"/>
                  </a:lnTo>
                  <a:lnTo>
                    <a:pt x="102" y="94"/>
                  </a:lnTo>
                  <a:lnTo>
                    <a:pt x="112" y="92"/>
                  </a:lnTo>
                  <a:lnTo>
                    <a:pt x="126" y="90"/>
                  </a:lnTo>
                  <a:lnTo>
                    <a:pt x="126" y="90"/>
                  </a:lnTo>
                  <a:lnTo>
                    <a:pt x="138" y="92"/>
                  </a:lnTo>
                  <a:lnTo>
                    <a:pt x="148" y="94"/>
                  </a:lnTo>
                  <a:lnTo>
                    <a:pt x="158" y="96"/>
                  </a:lnTo>
                  <a:lnTo>
                    <a:pt x="166" y="100"/>
                  </a:lnTo>
                  <a:lnTo>
                    <a:pt x="180" y="110"/>
                  </a:lnTo>
                  <a:lnTo>
                    <a:pt x="190" y="120"/>
                  </a:lnTo>
                  <a:lnTo>
                    <a:pt x="190" y="120"/>
                  </a:lnTo>
                  <a:lnTo>
                    <a:pt x="196" y="130"/>
                  </a:lnTo>
                  <a:lnTo>
                    <a:pt x="200" y="144"/>
                  </a:lnTo>
                  <a:lnTo>
                    <a:pt x="204" y="160"/>
                  </a:lnTo>
                  <a:lnTo>
                    <a:pt x="204" y="180"/>
                  </a:lnTo>
                  <a:lnTo>
                    <a:pt x="204" y="312"/>
                  </a:lnTo>
                  <a:lnTo>
                    <a:pt x="140" y="312"/>
                  </a:lnTo>
                  <a:lnTo>
                    <a:pt x="140" y="182"/>
                  </a:lnTo>
                  <a:lnTo>
                    <a:pt x="140" y="182"/>
                  </a:lnTo>
                  <a:lnTo>
                    <a:pt x="140" y="168"/>
                  </a:lnTo>
                  <a:lnTo>
                    <a:pt x="140" y="162"/>
                  </a:lnTo>
                  <a:lnTo>
                    <a:pt x="136" y="154"/>
                  </a:lnTo>
                  <a:lnTo>
                    <a:pt x="132" y="146"/>
                  </a:lnTo>
                  <a:lnTo>
                    <a:pt x="126" y="140"/>
                  </a:lnTo>
                  <a:lnTo>
                    <a:pt x="116" y="136"/>
                  </a:lnTo>
                  <a:lnTo>
                    <a:pt x="106" y="134"/>
                  </a:lnTo>
                  <a:lnTo>
                    <a:pt x="106" y="134"/>
                  </a:lnTo>
                  <a:lnTo>
                    <a:pt x="90" y="136"/>
                  </a:lnTo>
                  <a:lnTo>
                    <a:pt x="84" y="140"/>
                  </a:lnTo>
                  <a:lnTo>
                    <a:pt x="78" y="144"/>
                  </a:lnTo>
                  <a:lnTo>
                    <a:pt x="72" y="150"/>
                  </a:lnTo>
                  <a:lnTo>
                    <a:pt x="68" y="158"/>
                  </a:lnTo>
                  <a:lnTo>
                    <a:pt x="66" y="166"/>
                  </a:lnTo>
                  <a:lnTo>
                    <a:pt x="64" y="178"/>
                  </a:lnTo>
                  <a:lnTo>
                    <a:pt x="64" y="312"/>
                  </a:lnTo>
                  <a:lnTo>
                    <a:pt x="0" y="3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 userDrawn="1"/>
          </p:nvSpPr>
          <p:spPr bwMode="auto">
            <a:xfrm>
              <a:off x="2462" y="2047"/>
              <a:ext cx="206" cy="233"/>
            </a:xfrm>
            <a:custGeom>
              <a:avLst/>
              <a:gdLst/>
              <a:ahLst/>
              <a:cxnLst>
                <a:cxn ang="0">
                  <a:pos x="62" y="134"/>
                </a:cxn>
                <a:cxn ang="0">
                  <a:pos x="64" y="158"/>
                </a:cxn>
                <a:cxn ang="0">
                  <a:pos x="72" y="176"/>
                </a:cxn>
                <a:cxn ang="0">
                  <a:pos x="92" y="190"/>
                </a:cxn>
                <a:cxn ang="0">
                  <a:pos x="106" y="192"/>
                </a:cxn>
                <a:cxn ang="0">
                  <a:pos x="128" y="186"/>
                </a:cxn>
                <a:cxn ang="0">
                  <a:pos x="138" y="176"/>
                </a:cxn>
                <a:cxn ang="0">
                  <a:pos x="144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2" y="208"/>
                </a:cxn>
                <a:cxn ang="0">
                  <a:pos x="174" y="214"/>
                </a:cxn>
                <a:cxn ang="0">
                  <a:pos x="150" y="228"/>
                </a:cxn>
                <a:cxn ang="0">
                  <a:pos x="106" y="234"/>
                </a:cxn>
                <a:cxn ang="0">
                  <a:pos x="88" y="234"/>
                </a:cxn>
                <a:cxn ang="0">
                  <a:pos x="58" y="226"/>
                </a:cxn>
                <a:cxn ang="0">
                  <a:pos x="38" y="216"/>
                </a:cxn>
                <a:cxn ang="0">
                  <a:pos x="28" y="208"/>
                </a:cxn>
                <a:cxn ang="0">
                  <a:pos x="16" y="190"/>
                </a:cxn>
                <a:cxn ang="0">
                  <a:pos x="2" y="148"/>
                </a:cxn>
                <a:cxn ang="0">
                  <a:pos x="0" y="122"/>
                </a:cxn>
                <a:cxn ang="0">
                  <a:pos x="4" y="80"/>
                </a:cxn>
                <a:cxn ang="0">
                  <a:pos x="14" y="54"/>
                </a:cxn>
                <a:cxn ang="0">
                  <a:pos x="32" y="30"/>
                </a:cxn>
                <a:cxn ang="0">
                  <a:pos x="46" y="18"/>
                </a:cxn>
                <a:cxn ang="0">
                  <a:pos x="74" y="6"/>
                </a:cxn>
                <a:cxn ang="0">
                  <a:pos x="106" y="0"/>
                </a:cxn>
                <a:cxn ang="0">
                  <a:pos x="118" y="2"/>
                </a:cxn>
                <a:cxn ang="0">
                  <a:pos x="144" y="6"/>
                </a:cxn>
                <a:cxn ang="0">
                  <a:pos x="166" y="18"/>
                </a:cxn>
                <a:cxn ang="0">
                  <a:pos x="186" y="40"/>
                </a:cxn>
                <a:cxn ang="0">
                  <a:pos x="194" y="54"/>
                </a:cxn>
                <a:cxn ang="0">
                  <a:pos x="204" y="76"/>
                </a:cxn>
                <a:cxn ang="0">
                  <a:pos x="208" y="118"/>
                </a:cxn>
                <a:cxn ang="0">
                  <a:pos x="62" y="134"/>
                </a:cxn>
                <a:cxn ang="0">
                  <a:pos x="142" y="94"/>
                </a:cxn>
                <a:cxn ang="0">
                  <a:pos x="140" y="74"/>
                </a:cxn>
                <a:cxn ang="0">
                  <a:pos x="132" y="58"/>
                </a:cxn>
                <a:cxn ang="0">
                  <a:pos x="116" y="46"/>
                </a:cxn>
                <a:cxn ang="0">
                  <a:pos x="104" y="44"/>
                </a:cxn>
                <a:cxn ang="0">
                  <a:pos x="86" y="48"/>
                </a:cxn>
                <a:cxn ang="0">
                  <a:pos x="74" y="60"/>
                </a:cxn>
                <a:cxn ang="0">
                  <a:pos x="66" y="74"/>
                </a:cxn>
                <a:cxn ang="0">
                  <a:pos x="142" y="94"/>
                </a:cxn>
              </a:cxnLst>
              <a:rect l="0" t="0" r="r" b="b"/>
              <a:pathLst>
                <a:path w="208" h="234">
                  <a:moveTo>
                    <a:pt x="62" y="134"/>
                  </a:moveTo>
                  <a:lnTo>
                    <a:pt x="62" y="134"/>
                  </a:lnTo>
                  <a:lnTo>
                    <a:pt x="62" y="148"/>
                  </a:lnTo>
                  <a:lnTo>
                    <a:pt x="64" y="158"/>
                  </a:lnTo>
                  <a:lnTo>
                    <a:pt x="66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2" y="190"/>
                  </a:lnTo>
                  <a:lnTo>
                    <a:pt x="106" y="192"/>
                  </a:lnTo>
                  <a:lnTo>
                    <a:pt x="106" y="192"/>
                  </a:lnTo>
                  <a:lnTo>
                    <a:pt x="118" y="190"/>
                  </a:lnTo>
                  <a:lnTo>
                    <a:pt x="128" y="186"/>
                  </a:lnTo>
                  <a:lnTo>
                    <a:pt x="134" y="182"/>
                  </a:lnTo>
                  <a:lnTo>
                    <a:pt x="138" y="176"/>
                  </a:lnTo>
                  <a:lnTo>
                    <a:pt x="142" y="170"/>
                  </a:lnTo>
                  <a:lnTo>
                    <a:pt x="144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2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74" y="214"/>
                  </a:lnTo>
                  <a:lnTo>
                    <a:pt x="168" y="220"/>
                  </a:lnTo>
                  <a:lnTo>
                    <a:pt x="150" y="228"/>
                  </a:lnTo>
                  <a:lnTo>
                    <a:pt x="128" y="232"/>
                  </a:lnTo>
                  <a:lnTo>
                    <a:pt x="106" y="234"/>
                  </a:lnTo>
                  <a:lnTo>
                    <a:pt x="106" y="234"/>
                  </a:lnTo>
                  <a:lnTo>
                    <a:pt x="88" y="234"/>
                  </a:lnTo>
                  <a:lnTo>
                    <a:pt x="68" y="230"/>
                  </a:lnTo>
                  <a:lnTo>
                    <a:pt x="58" y="226"/>
                  </a:lnTo>
                  <a:lnTo>
                    <a:pt x="48" y="222"/>
                  </a:lnTo>
                  <a:lnTo>
                    <a:pt x="38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2" y="198"/>
                  </a:lnTo>
                  <a:lnTo>
                    <a:pt x="16" y="190"/>
                  </a:lnTo>
                  <a:lnTo>
                    <a:pt x="6" y="170"/>
                  </a:lnTo>
                  <a:lnTo>
                    <a:pt x="2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2" y="94"/>
                  </a:lnTo>
                  <a:lnTo>
                    <a:pt x="4" y="80"/>
                  </a:lnTo>
                  <a:lnTo>
                    <a:pt x="8" y="66"/>
                  </a:lnTo>
                  <a:lnTo>
                    <a:pt x="14" y="54"/>
                  </a:lnTo>
                  <a:lnTo>
                    <a:pt x="22" y="40"/>
                  </a:lnTo>
                  <a:lnTo>
                    <a:pt x="32" y="3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58" y="12"/>
                  </a:lnTo>
                  <a:lnTo>
                    <a:pt x="74" y="6"/>
                  </a:lnTo>
                  <a:lnTo>
                    <a:pt x="90" y="2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18" y="2"/>
                  </a:lnTo>
                  <a:lnTo>
                    <a:pt x="130" y="4"/>
                  </a:lnTo>
                  <a:lnTo>
                    <a:pt x="144" y="6"/>
                  </a:lnTo>
                  <a:lnTo>
                    <a:pt x="156" y="12"/>
                  </a:lnTo>
                  <a:lnTo>
                    <a:pt x="166" y="18"/>
                  </a:lnTo>
                  <a:lnTo>
                    <a:pt x="178" y="28"/>
                  </a:lnTo>
                  <a:lnTo>
                    <a:pt x="186" y="40"/>
                  </a:lnTo>
                  <a:lnTo>
                    <a:pt x="194" y="54"/>
                  </a:lnTo>
                  <a:lnTo>
                    <a:pt x="194" y="54"/>
                  </a:lnTo>
                  <a:lnTo>
                    <a:pt x="200" y="64"/>
                  </a:lnTo>
                  <a:lnTo>
                    <a:pt x="204" y="76"/>
                  </a:lnTo>
                  <a:lnTo>
                    <a:pt x="208" y="98"/>
                  </a:lnTo>
                  <a:lnTo>
                    <a:pt x="208" y="118"/>
                  </a:lnTo>
                  <a:lnTo>
                    <a:pt x="208" y="134"/>
                  </a:lnTo>
                  <a:lnTo>
                    <a:pt x="62" y="134"/>
                  </a:lnTo>
                  <a:close/>
                  <a:moveTo>
                    <a:pt x="142" y="94"/>
                  </a:moveTo>
                  <a:lnTo>
                    <a:pt x="142" y="94"/>
                  </a:lnTo>
                  <a:lnTo>
                    <a:pt x="142" y="82"/>
                  </a:lnTo>
                  <a:lnTo>
                    <a:pt x="140" y="74"/>
                  </a:lnTo>
                  <a:lnTo>
                    <a:pt x="138" y="64"/>
                  </a:lnTo>
                  <a:lnTo>
                    <a:pt x="132" y="58"/>
                  </a:lnTo>
                  <a:lnTo>
                    <a:pt x="126" y="50"/>
                  </a:lnTo>
                  <a:lnTo>
                    <a:pt x="116" y="46"/>
                  </a:lnTo>
                  <a:lnTo>
                    <a:pt x="104" y="44"/>
                  </a:lnTo>
                  <a:lnTo>
                    <a:pt x="104" y="44"/>
                  </a:lnTo>
                  <a:lnTo>
                    <a:pt x="94" y="46"/>
                  </a:lnTo>
                  <a:lnTo>
                    <a:pt x="86" y="48"/>
                  </a:lnTo>
                  <a:lnTo>
                    <a:pt x="80" y="52"/>
                  </a:lnTo>
                  <a:lnTo>
                    <a:pt x="74" y="60"/>
                  </a:lnTo>
                  <a:lnTo>
                    <a:pt x="70" y="66"/>
                  </a:lnTo>
                  <a:lnTo>
                    <a:pt x="66" y="74"/>
                  </a:lnTo>
                  <a:lnTo>
                    <a:pt x="64" y="94"/>
                  </a:lnTo>
                  <a:lnTo>
                    <a:pt x="14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 userDrawn="1"/>
          </p:nvSpPr>
          <p:spPr bwMode="auto">
            <a:xfrm>
              <a:off x="2688" y="2063"/>
              <a:ext cx="108" cy="47"/>
            </a:xfrm>
            <a:prstGeom prst="rect">
              <a:avLst/>
            </a:prstGeom>
            <a:solidFill>
              <a:srgbClr val="7FA3C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altLang="zh-CN">
                <a:ea typeface="SimSun" pitchFamily="2" charset="-122"/>
              </a:endParaRPr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2825" y="2036"/>
              <a:ext cx="208" cy="225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64" y="130"/>
                </a:cxn>
                <a:cxn ang="0">
                  <a:pos x="64" y="130"/>
                </a:cxn>
                <a:cxn ang="0">
                  <a:pos x="64" y="146"/>
                </a:cxn>
                <a:cxn ang="0">
                  <a:pos x="66" y="154"/>
                </a:cxn>
                <a:cxn ang="0">
                  <a:pos x="68" y="162"/>
                </a:cxn>
                <a:cxn ang="0">
                  <a:pos x="72" y="168"/>
                </a:cxn>
                <a:cxn ang="0">
                  <a:pos x="78" y="174"/>
                </a:cxn>
                <a:cxn ang="0">
                  <a:pos x="88" y="176"/>
                </a:cxn>
                <a:cxn ang="0">
                  <a:pos x="98" y="178"/>
                </a:cxn>
                <a:cxn ang="0">
                  <a:pos x="98" y="178"/>
                </a:cxn>
                <a:cxn ang="0">
                  <a:pos x="112" y="176"/>
                </a:cxn>
                <a:cxn ang="0">
                  <a:pos x="122" y="172"/>
                </a:cxn>
                <a:cxn ang="0">
                  <a:pos x="130" y="166"/>
                </a:cxn>
                <a:cxn ang="0">
                  <a:pos x="134" y="158"/>
                </a:cxn>
                <a:cxn ang="0">
                  <a:pos x="138" y="148"/>
                </a:cxn>
                <a:cxn ang="0">
                  <a:pos x="138" y="136"/>
                </a:cxn>
                <a:cxn ang="0">
                  <a:pos x="140" y="110"/>
                </a:cxn>
                <a:cxn ang="0">
                  <a:pos x="140" y="0"/>
                </a:cxn>
                <a:cxn ang="0">
                  <a:pos x="206" y="0"/>
                </a:cxn>
                <a:cxn ang="0">
                  <a:pos x="206" y="144"/>
                </a:cxn>
                <a:cxn ang="0">
                  <a:pos x="206" y="144"/>
                </a:cxn>
                <a:cxn ang="0">
                  <a:pos x="206" y="202"/>
                </a:cxn>
                <a:cxn ang="0">
                  <a:pos x="206" y="202"/>
                </a:cxn>
                <a:cxn ang="0">
                  <a:pos x="208" y="218"/>
                </a:cxn>
                <a:cxn ang="0">
                  <a:pos x="146" y="218"/>
                </a:cxn>
                <a:cxn ang="0">
                  <a:pos x="144" y="190"/>
                </a:cxn>
                <a:cxn ang="0">
                  <a:pos x="144" y="190"/>
                </a:cxn>
                <a:cxn ang="0">
                  <a:pos x="136" y="198"/>
                </a:cxn>
                <a:cxn ang="0">
                  <a:pos x="124" y="210"/>
                </a:cxn>
                <a:cxn ang="0">
                  <a:pos x="116" y="216"/>
                </a:cxn>
                <a:cxn ang="0">
                  <a:pos x="106" y="220"/>
                </a:cxn>
                <a:cxn ang="0">
                  <a:pos x="94" y="222"/>
                </a:cxn>
                <a:cxn ang="0">
                  <a:pos x="80" y="224"/>
                </a:cxn>
                <a:cxn ang="0">
                  <a:pos x="80" y="224"/>
                </a:cxn>
                <a:cxn ang="0">
                  <a:pos x="68" y="224"/>
                </a:cxn>
                <a:cxn ang="0">
                  <a:pos x="58" y="222"/>
                </a:cxn>
                <a:cxn ang="0">
                  <a:pos x="40" y="214"/>
                </a:cxn>
                <a:cxn ang="0">
                  <a:pos x="24" y="206"/>
                </a:cxn>
                <a:cxn ang="0">
                  <a:pos x="14" y="194"/>
                </a:cxn>
                <a:cxn ang="0">
                  <a:pos x="14" y="194"/>
                </a:cxn>
                <a:cxn ang="0">
                  <a:pos x="8" y="188"/>
                </a:cxn>
                <a:cxn ang="0">
                  <a:pos x="6" y="180"/>
                </a:cxn>
                <a:cxn ang="0">
                  <a:pos x="2" y="162"/>
                </a:cxn>
                <a:cxn ang="0">
                  <a:pos x="0" y="146"/>
                </a:cxn>
                <a:cxn ang="0">
                  <a:pos x="0" y="136"/>
                </a:cxn>
                <a:cxn ang="0">
                  <a:pos x="0" y="0"/>
                </a:cxn>
                <a:cxn ang="0">
                  <a:pos x="64" y="0"/>
                </a:cxn>
              </a:cxnLst>
              <a:rect l="0" t="0" r="r" b="b"/>
              <a:pathLst>
                <a:path w="208" h="224">
                  <a:moveTo>
                    <a:pt x="64" y="0"/>
                  </a:moveTo>
                  <a:lnTo>
                    <a:pt x="64" y="130"/>
                  </a:lnTo>
                  <a:lnTo>
                    <a:pt x="64" y="130"/>
                  </a:lnTo>
                  <a:lnTo>
                    <a:pt x="64" y="146"/>
                  </a:lnTo>
                  <a:lnTo>
                    <a:pt x="66" y="154"/>
                  </a:lnTo>
                  <a:lnTo>
                    <a:pt x="68" y="162"/>
                  </a:lnTo>
                  <a:lnTo>
                    <a:pt x="72" y="168"/>
                  </a:lnTo>
                  <a:lnTo>
                    <a:pt x="78" y="174"/>
                  </a:lnTo>
                  <a:lnTo>
                    <a:pt x="88" y="176"/>
                  </a:lnTo>
                  <a:lnTo>
                    <a:pt x="98" y="178"/>
                  </a:lnTo>
                  <a:lnTo>
                    <a:pt x="98" y="178"/>
                  </a:lnTo>
                  <a:lnTo>
                    <a:pt x="112" y="176"/>
                  </a:lnTo>
                  <a:lnTo>
                    <a:pt x="122" y="172"/>
                  </a:lnTo>
                  <a:lnTo>
                    <a:pt x="130" y="166"/>
                  </a:lnTo>
                  <a:lnTo>
                    <a:pt x="134" y="158"/>
                  </a:lnTo>
                  <a:lnTo>
                    <a:pt x="138" y="148"/>
                  </a:lnTo>
                  <a:lnTo>
                    <a:pt x="138" y="136"/>
                  </a:lnTo>
                  <a:lnTo>
                    <a:pt x="140" y="110"/>
                  </a:lnTo>
                  <a:lnTo>
                    <a:pt x="140" y="0"/>
                  </a:lnTo>
                  <a:lnTo>
                    <a:pt x="206" y="0"/>
                  </a:lnTo>
                  <a:lnTo>
                    <a:pt x="206" y="144"/>
                  </a:lnTo>
                  <a:lnTo>
                    <a:pt x="206" y="144"/>
                  </a:lnTo>
                  <a:lnTo>
                    <a:pt x="206" y="202"/>
                  </a:lnTo>
                  <a:lnTo>
                    <a:pt x="206" y="202"/>
                  </a:lnTo>
                  <a:lnTo>
                    <a:pt x="208" y="218"/>
                  </a:lnTo>
                  <a:lnTo>
                    <a:pt x="146" y="218"/>
                  </a:lnTo>
                  <a:lnTo>
                    <a:pt x="144" y="190"/>
                  </a:lnTo>
                  <a:lnTo>
                    <a:pt x="144" y="190"/>
                  </a:lnTo>
                  <a:lnTo>
                    <a:pt x="136" y="198"/>
                  </a:lnTo>
                  <a:lnTo>
                    <a:pt x="124" y="210"/>
                  </a:lnTo>
                  <a:lnTo>
                    <a:pt x="116" y="216"/>
                  </a:lnTo>
                  <a:lnTo>
                    <a:pt x="106" y="220"/>
                  </a:lnTo>
                  <a:lnTo>
                    <a:pt x="94" y="222"/>
                  </a:lnTo>
                  <a:lnTo>
                    <a:pt x="80" y="224"/>
                  </a:lnTo>
                  <a:lnTo>
                    <a:pt x="80" y="224"/>
                  </a:lnTo>
                  <a:lnTo>
                    <a:pt x="68" y="224"/>
                  </a:lnTo>
                  <a:lnTo>
                    <a:pt x="58" y="222"/>
                  </a:lnTo>
                  <a:lnTo>
                    <a:pt x="40" y="214"/>
                  </a:lnTo>
                  <a:lnTo>
                    <a:pt x="24" y="206"/>
                  </a:lnTo>
                  <a:lnTo>
                    <a:pt x="14" y="194"/>
                  </a:lnTo>
                  <a:lnTo>
                    <a:pt x="14" y="194"/>
                  </a:lnTo>
                  <a:lnTo>
                    <a:pt x="8" y="188"/>
                  </a:lnTo>
                  <a:lnTo>
                    <a:pt x="6" y="180"/>
                  </a:lnTo>
                  <a:lnTo>
                    <a:pt x="2" y="162"/>
                  </a:lnTo>
                  <a:lnTo>
                    <a:pt x="0" y="146"/>
                  </a:lnTo>
                  <a:lnTo>
                    <a:pt x="0" y="136"/>
                  </a:lnTo>
                  <a:lnTo>
                    <a:pt x="0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0" name="Freeform 17"/>
            <p:cNvSpPr>
              <a:spLocks/>
            </p:cNvSpPr>
            <p:nvPr userDrawn="1"/>
          </p:nvSpPr>
          <p:spPr bwMode="auto">
            <a:xfrm>
              <a:off x="3074" y="2036"/>
              <a:ext cx="208" cy="225"/>
            </a:xfrm>
            <a:custGeom>
              <a:avLst/>
              <a:gdLst/>
              <a:ahLst/>
              <a:cxnLst>
                <a:cxn ang="0">
                  <a:pos x="2" y="44"/>
                </a:cxn>
                <a:cxn ang="0">
                  <a:pos x="2" y="44"/>
                </a:cxn>
                <a:cxn ang="0">
                  <a:pos x="2" y="30"/>
                </a:cxn>
                <a:cxn ang="0">
                  <a:pos x="0" y="6"/>
                </a:cxn>
                <a:cxn ang="0">
                  <a:pos x="62" y="6"/>
                </a:cxn>
                <a:cxn ang="0">
                  <a:pos x="64" y="38"/>
                </a:cxn>
                <a:cxn ang="0">
                  <a:pos x="64" y="38"/>
                </a:cxn>
                <a:cxn ang="0">
                  <a:pos x="70" y="28"/>
                </a:cxn>
                <a:cxn ang="0">
                  <a:pos x="76" y="22"/>
                </a:cxn>
                <a:cxn ang="0">
                  <a:pos x="84" y="16"/>
                </a:cxn>
                <a:cxn ang="0">
                  <a:pos x="94" y="10"/>
                </a:cxn>
                <a:cxn ang="0">
                  <a:pos x="104" y="4"/>
                </a:cxn>
                <a:cxn ang="0">
                  <a:pos x="118" y="2"/>
                </a:cxn>
                <a:cxn ang="0">
                  <a:pos x="134" y="0"/>
                </a:cxn>
                <a:cxn ang="0">
                  <a:pos x="134" y="0"/>
                </a:cxn>
                <a:cxn ang="0">
                  <a:pos x="150" y="0"/>
                </a:cxn>
                <a:cxn ang="0">
                  <a:pos x="162" y="4"/>
                </a:cxn>
                <a:cxn ang="0">
                  <a:pos x="174" y="8"/>
                </a:cxn>
                <a:cxn ang="0">
                  <a:pos x="182" y="14"/>
                </a:cxn>
                <a:cxn ang="0">
                  <a:pos x="190" y="22"/>
                </a:cxn>
                <a:cxn ang="0">
                  <a:pos x="194" y="28"/>
                </a:cxn>
                <a:cxn ang="0">
                  <a:pos x="202" y="40"/>
                </a:cxn>
                <a:cxn ang="0">
                  <a:pos x="202" y="40"/>
                </a:cxn>
                <a:cxn ang="0">
                  <a:pos x="204" y="52"/>
                </a:cxn>
                <a:cxn ang="0">
                  <a:pos x="206" y="64"/>
                </a:cxn>
                <a:cxn ang="0">
                  <a:pos x="208" y="106"/>
                </a:cxn>
                <a:cxn ang="0">
                  <a:pos x="208" y="224"/>
                </a:cxn>
                <a:cxn ang="0">
                  <a:pos x="142" y="224"/>
                </a:cxn>
                <a:cxn ang="0">
                  <a:pos x="142" y="88"/>
                </a:cxn>
                <a:cxn ang="0">
                  <a:pos x="142" y="88"/>
                </a:cxn>
                <a:cxn ang="0">
                  <a:pos x="142" y="76"/>
                </a:cxn>
                <a:cxn ang="0">
                  <a:pos x="138" y="64"/>
                </a:cxn>
                <a:cxn ang="0">
                  <a:pos x="138" y="64"/>
                </a:cxn>
                <a:cxn ang="0">
                  <a:pos x="134" y="58"/>
                </a:cxn>
                <a:cxn ang="0">
                  <a:pos x="128" y="52"/>
                </a:cxn>
                <a:cxn ang="0">
                  <a:pos x="118" y="48"/>
                </a:cxn>
                <a:cxn ang="0">
                  <a:pos x="108" y="46"/>
                </a:cxn>
                <a:cxn ang="0">
                  <a:pos x="108" y="46"/>
                </a:cxn>
                <a:cxn ang="0">
                  <a:pos x="98" y="48"/>
                </a:cxn>
                <a:cxn ang="0">
                  <a:pos x="88" y="50"/>
                </a:cxn>
                <a:cxn ang="0">
                  <a:pos x="80" y="56"/>
                </a:cxn>
                <a:cxn ang="0">
                  <a:pos x="74" y="62"/>
                </a:cxn>
                <a:cxn ang="0">
                  <a:pos x="74" y="62"/>
                </a:cxn>
                <a:cxn ang="0">
                  <a:pos x="72" y="68"/>
                </a:cxn>
                <a:cxn ang="0">
                  <a:pos x="68" y="76"/>
                </a:cxn>
                <a:cxn ang="0">
                  <a:pos x="68" y="84"/>
                </a:cxn>
                <a:cxn ang="0">
                  <a:pos x="66" y="96"/>
                </a:cxn>
                <a:cxn ang="0">
                  <a:pos x="66" y="224"/>
                </a:cxn>
                <a:cxn ang="0">
                  <a:pos x="2" y="224"/>
                </a:cxn>
                <a:cxn ang="0">
                  <a:pos x="2" y="44"/>
                </a:cxn>
              </a:cxnLst>
              <a:rect l="0" t="0" r="r" b="b"/>
              <a:pathLst>
                <a:path w="208" h="224">
                  <a:moveTo>
                    <a:pt x="2" y="44"/>
                  </a:moveTo>
                  <a:lnTo>
                    <a:pt x="2" y="44"/>
                  </a:lnTo>
                  <a:lnTo>
                    <a:pt x="2" y="30"/>
                  </a:lnTo>
                  <a:lnTo>
                    <a:pt x="0" y="6"/>
                  </a:lnTo>
                  <a:lnTo>
                    <a:pt x="62" y="6"/>
                  </a:lnTo>
                  <a:lnTo>
                    <a:pt x="64" y="38"/>
                  </a:lnTo>
                  <a:lnTo>
                    <a:pt x="64" y="38"/>
                  </a:lnTo>
                  <a:lnTo>
                    <a:pt x="70" y="28"/>
                  </a:lnTo>
                  <a:lnTo>
                    <a:pt x="76" y="22"/>
                  </a:lnTo>
                  <a:lnTo>
                    <a:pt x="84" y="16"/>
                  </a:lnTo>
                  <a:lnTo>
                    <a:pt x="94" y="10"/>
                  </a:lnTo>
                  <a:lnTo>
                    <a:pt x="104" y="4"/>
                  </a:lnTo>
                  <a:lnTo>
                    <a:pt x="118" y="2"/>
                  </a:lnTo>
                  <a:lnTo>
                    <a:pt x="134" y="0"/>
                  </a:lnTo>
                  <a:lnTo>
                    <a:pt x="134" y="0"/>
                  </a:lnTo>
                  <a:lnTo>
                    <a:pt x="150" y="0"/>
                  </a:lnTo>
                  <a:lnTo>
                    <a:pt x="162" y="4"/>
                  </a:lnTo>
                  <a:lnTo>
                    <a:pt x="174" y="8"/>
                  </a:lnTo>
                  <a:lnTo>
                    <a:pt x="182" y="14"/>
                  </a:lnTo>
                  <a:lnTo>
                    <a:pt x="190" y="22"/>
                  </a:lnTo>
                  <a:lnTo>
                    <a:pt x="194" y="28"/>
                  </a:lnTo>
                  <a:lnTo>
                    <a:pt x="202" y="40"/>
                  </a:lnTo>
                  <a:lnTo>
                    <a:pt x="202" y="40"/>
                  </a:lnTo>
                  <a:lnTo>
                    <a:pt x="204" y="52"/>
                  </a:lnTo>
                  <a:lnTo>
                    <a:pt x="206" y="64"/>
                  </a:lnTo>
                  <a:lnTo>
                    <a:pt x="208" y="106"/>
                  </a:lnTo>
                  <a:lnTo>
                    <a:pt x="208" y="224"/>
                  </a:lnTo>
                  <a:lnTo>
                    <a:pt x="142" y="224"/>
                  </a:lnTo>
                  <a:lnTo>
                    <a:pt x="142" y="88"/>
                  </a:lnTo>
                  <a:lnTo>
                    <a:pt x="142" y="88"/>
                  </a:lnTo>
                  <a:lnTo>
                    <a:pt x="142" y="76"/>
                  </a:lnTo>
                  <a:lnTo>
                    <a:pt x="138" y="64"/>
                  </a:lnTo>
                  <a:lnTo>
                    <a:pt x="138" y="64"/>
                  </a:lnTo>
                  <a:lnTo>
                    <a:pt x="134" y="58"/>
                  </a:lnTo>
                  <a:lnTo>
                    <a:pt x="128" y="52"/>
                  </a:lnTo>
                  <a:lnTo>
                    <a:pt x="118" y="48"/>
                  </a:lnTo>
                  <a:lnTo>
                    <a:pt x="108" y="46"/>
                  </a:lnTo>
                  <a:lnTo>
                    <a:pt x="108" y="46"/>
                  </a:lnTo>
                  <a:lnTo>
                    <a:pt x="98" y="48"/>
                  </a:lnTo>
                  <a:lnTo>
                    <a:pt x="88" y="50"/>
                  </a:lnTo>
                  <a:lnTo>
                    <a:pt x="80" y="56"/>
                  </a:lnTo>
                  <a:lnTo>
                    <a:pt x="74" y="62"/>
                  </a:lnTo>
                  <a:lnTo>
                    <a:pt x="74" y="62"/>
                  </a:lnTo>
                  <a:lnTo>
                    <a:pt x="72" y="68"/>
                  </a:lnTo>
                  <a:lnTo>
                    <a:pt x="68" y="76"/>
                  </a:lnTo>
                  <a:lnTo>
                    <a:pt x="68" y="84"/>
                  </a:lnTo>
                  <a:lnTo>
                    <a:pt x="66" y="96"/>
                  </a:lnTo>
                  <a:lnTo>
                    <a:pt x="66" y="224"/>
                  </a:lnTo>
                  <a:lnTo>
                    <a:pt x="2" y="224"/>
                  </a:lnTo>
                  <a:lnTo>
                    <a:pt x="2" y="4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1" name="Freeform 18"/>
            <p:cNvSpPr>
              <a:spLocks noEditPoints="1"/>
            </p:cNvSpPr>
            <p:nvPr userDrawn="1"/>
          </p:nvSpPr>
          <p:spPr bwMode="auto">
            <a:xfrm>
              <a:off x="3324" y="1961"/>
              <a:ext cx="69" cy="3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0" y="0"/>
                </a:cxn>
                <a:cxn ang="0">
                  <a:pos x="70" y="56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2" y="94"/>
                </a:cxn>
                <a:cxn ang="0">
                  <a:pos x="66" y="94"/>
                </a:cxn>
                <a:cxn ang="0">
                  <a:pos x="66" y="312"/>
                </a:cxn>
                <a:cxn ang="0">
                  <a:pos x="2" y="312"/>
                </a:cxn>
                <a:cxn ang="0">
                  <a:pos x="2" y="94"/>
                </a:cxn>
              </a:cxnLst>
              <a:rect l="0" t="0" r="r" b="b"/>
              <a:pathLst>
                <a:path w="70" h="312">
                  <a:moveTo>
                    <a:pt x="0" y="0"/>
                  </a:moveTo>
                  <a:lnTo>
                    <a:pt x="70" y="0"/>
                  </a:lnTo>
                  <a:lnTo>
                    <a:pt x="70" y="56"/>
                  </a:lnTo>
                  <a:lnTo>
                    <a:pt x="0" y="56"/>
                  </a:lnTo>
                  <a:lnTo>
                    <a:pt x="0" y="0"/>
                  </a:lnTo>
                  <a:close/>
                  <a:moveTo>
                    <a:pt x="2" y="94"/>
                  </a:moveTo>
                  <a:lnTo>
                    <a:pt x="66" y="94"/>
                  </a:lnTo>
                  <a:lnTo>
                    <a:pt x="66" y="312"/>
                  </a:lnTo>
                  <a:lnTo>
                    <a:pt x="2" y="312"/>
                  </a:lnTo>
                  <a:lnTo>
                    <a:pt x="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auto">
            <a:xfrm>
              <a:off x="3408" y="2055"/>
              <a:ext cx="230" cy="218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18" y="148"/>
                </a:cxn>
                <a:cxn ang="0">
                  <a:pos x="168" y="0"/>
                </a:cxn>
                <a:cxn ang="0">
                  <a:pos x="230" y="0"/>
                </a:cxn>
                <a:cxn ang="0">
                  <a:pos x="150" y="218"/>
                </a:cxn>
                <a:cxn ang="0">
                  <a:pos x="80" y="218"/>
                </a:cxn>
                <a:cxn ang="0">
                  <a:pos x="0" y="0"/>
                </a:cxn>
                <a:cxn ang="0">
                  <a:pos x="68" y="0"/>
                </a:cxn>
              </a:cxnLst>
              <a:rect l="0" t="0" r="r" b="b"/>
              <a:pathLst>
                <a:path w="230" h="218">
                  <a:moveTo>
                    <a:pt x="68" y="0"/>
                  </a:moveTo>
                  <a:lnTo>
                    <a:pt x="118" y="148"/>
                  </a:lnTo>
                  <a:lnTo>
                    <a:pt x="168" y="0"/>
                  </a:lnTo>
                  <a:lnTo>
                    <a:pt x="230" y="0"/>
                  </a:lnTo>
                  <a:lnTo>
                    <a:pt x="150" y="218"/>
                  </a:lnTo>
                  <a:lnTo>
                    <a:pt x="80" y="218"/>
                  </a:lnTo>
                  <a:lnTo>
                    <a:pt x="0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3" name="Freeform 20"/>
            <p:cNvSpPr>
              <a:spLocks noEditPoints="1"/>
            </p:cNvSpPr>
            <p:nvPr userDrawn="1"/>
          </p:nvSpPr>
          <p:spPr bwMode="auto">
            <a:xfrm>
              <a:off x="3647" y="2047"/>
              <a:ext cx="208" cy="233"/>
            </a:xfrm>
            <a:custGeom>
              <a:avLst/>
              <a:gdLst/>
              <a:ahLst/>
              <a:cxnLst>
                <a:cxn ang="0">
                  <a:pos x="62" y="134"/>
                </a:cxn>
                <a:cxn ang="0">
                  <a:pos x="64" y="158"/>
                </a:cxn>
                <a:cxn ang="0">
                  <a:pos x="72" y="176"/>
                </a:cxn>
                <a:cxn ang="0">
                  <a:pos x="92" y="190"/>
                </a:cxn>
                <a:cxn ang="0">
                  <a:pos x="106" y="192"/>
                </a:cxn>
                <a:cxn ang="0">
                  <a:pos x="130" y="186"/>
                </a:cxn>
                <a:cxn ang="0">
                  <a:pos x="138" y="176"/>
                </a:cxn>
                <a:cxn ang="0">
                  <a:pos x="144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2" y="208"/>
                </a:cxn>
                <a:cxn ang="0">
                  <a:pos x="176" y="214"/>
                </a:cxn>
                <a:cxn ang="0">
                  <a:pos x="150" y="228"/>
                </a:cxn>
                <a:cxn ang="0">
                  <a:pos x="106" y="234"/>
                </a:cxn>
                <a:cxn ang="0">
                  <a:pos x="90" y="234"/>
                </a:cxn>
                <a:cxn ang="0">
                  <a:pos x="58" y="226"/>
                </a:cxn>
                <a:cxn ang="0">
                  <a:pos x="38" y="216"/>
                </a:cxn>
                <a:cxn ang="0">
                  <a:pos x="28" y="208"/>
                </a:cxn>
                <a:cxn ang="0">
                  <a:pos x="16" y="190"/>
                </a:cxn>
                <a:cxn ang="0">
                  <a:pos x="2" y="148"/>
                </a:cxn>
                <a:cxn ang="0">
                  <a:pos x="0" y="122"/>
                </a:cxn>
                <a:cxn ang="0">
                  <a:pos x="6" y="80"/>
                </a:cxn>
                <a:cxn ang="0">
                  <a:pos x="16" y="54"/>
                </a:cxn>
                <a:cxn ang="0">
                  <a:pos x="34" y="30"/>
                </a:cxn>
                <a:cxn ang="0">
                  <a:pos x="46" y="18"/>
                </a:cxn>
                <a:cxn ang="0">
                  <a:pos x="74" y="6"/>
                </a:cxn>
                <a:cxn ang="0">
                  <a:pos x="108" y="0"/>
                </a:cxn>
                <a:cxn ang="0">
                  <a:pos x="120" y="2"/>
                </a:cxn>
                <a:cxn ang="0">
                  <a:pos x="144" y="6"/>
                </a:cxn>
                <a:cxn ang="0">
                  <a:pos x="168" y="18"/>
                </a:cxn>
                <a:cxn ang="0">
                  <a:pos x="188" y="40"/>
                </a:cxn>
                <a:cxn ang="0">
                  <a:pos x="196" y="54"/>
                </a:cxn>
                <a:cxn ang="0">
                  <a:pos x="204" y="76"/>
                </a:cxn>
                <a:cxn ang="0">
                  <a:pos x="208" y="118"/>
                </a:cxn>
                <a:cxn ang="0">
                  <a:pos x="62" y="134"/>
                </a:cxn>
                <a:cxn ang="0">
                  <a:pos x="144" y="94"/>
                </a:cxn>
                <a:cxn ang="0">
                  <a:pos x="142" y="74"/>
                </a:cxn>
                <a:cxn ang="0">
                  <a:pos x="134" y="58"/>
                </a:cxn>
                <a:cxn ang="0">
                  <a:pos x="118" y="46"/>
                </a:cxn>
                <a:cxn ang="0">
                  <a:pos x="106" y="44"/>
                </a:cxn>
                <a:cxn ang="0">
                  <a:pos x="88" y="48"/>
                </a:cxn>
                <a:cxn ang="0">
                  <a:pos x="74" y="60"/>
                </a:cxn>
                <a:cxn ang="0">
                  <a:pos x="68" y="74"/>
                </a:cxn>
                <a:cxn ang="0">
                  <a:pos x="144" y="94"/>
                </a:cxn>
              </a:cxnLst>
              <a:rect l="0" t="0" r="r" b="b"/>
              <a:pathLst>
                <a:path w="208" h="234">
                  <a:moveTo>
                    <a:pt x="62" y="134"/>
                  </a:moveTo>
                  <a:lnTo>
                    <a:pt x="62" y="134"/>
                  </a:lnTo>
                  <a:lnTo>
                    <a:pt x="62" y="148"/>
                  </a:lnTo>
                  <a:lnTo>
                    <a:pt x="64" y="158"/>
                  </a:lnTo>
                  <a:lnTo>
                    <a:pt x="68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2" y="190"/>
                  </a:lnTo>
                  <a:lnTo>
                    <a:pt x="106" y="192"/>
                  </a:lnTo>
                  <a:lnTo>
                    <a:pt x="106" y="192"/>
                  </a:lnTo>
                  <a:lnTo>
                    <a:pt x="118" y="190"/>
                  </a:lnTo>
                  <a:lnTo>
                    <a:pt x="130" y="186"/>
                  </a:lnTo>
                  <a:lnTo>
                    <a:pt x="134" y="182"/>
                  </a:lnTo>
                  <a:lnTo>
                    <a:pt x="138" y="176"/>
                  </a:lnTo>
                  <a:lnTo>
                    <a:pt x="142" y="170"/>
                  </a:lnTo>
                  <a:lnTo>
                    <a:pt x="144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2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76" y="214"/>
                  </a:lnTo>
                  <a:lnTo>
                    <a:pt x="168" y="220"/>
                  </a:lnTo>
                  <a:lnTo>
                    <a:pt x="150" y="228"/>
                  </a:lnTo>
                  <a:lnTo>
                    <a:pt x="128" y="232"/>
                  </a:lnTo>
                  <a:lnTo>
                    <a:pt x="106" y="234"/>
                  </a:lnTo>
                  <a:lnTo>
                    <a:pt x="106" y="234"/>
                  </a:lnTo>
                  <a:lnTo>
                    <a:pt x="90" y="234"/>
                  </a:lnTo>
                  <a:lnTo>
                    <a:pt x="68" y="230"/>
                  </a:lnTo>
                  <a:lnTo>
                    <a:pt x="58" y="226"/>
                  </a:lnTo>
                  <a:lnTo>
                    <a:pt x="48" y="222"/>
                  </a:lnTo>
                  <a:lnTo>
                    <a:pt x="38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2" y="198"/>
                  </a:lnTo>
                  <a:lnTo>
                    <a:pt x="16" y="190"/>
                  </a:lnTo>
                  <a:lnTo>
                    <a:pt x="8" y="170"/>
                  </a:lnTo>
                  <a:lnTo>
                    <a:pt x="2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2" y="94"/>
                  </a:lnTo>
                  <a:lnTo>
                    <a:pt x="6" y="80"/>
                  </a:lnTo>
                  <a:lnTo>
                    <a:pt x="10" y="66"/>
                  </a:lnTo>
                  <a:lnTo>
                    <a:pt x="16" y="54"/>
                  </a:lnTo>
                  <a:lnTo>
                    <a:pt x="24" y="40"/>
                  </a:lnTo>
                  <a:lnTo>
                    <a:pt x="34" y="3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60" y="12"/>
                  </a:lnTo>
                  <a:lnTo>
                    <a:pt x="74" y="6"/>
                  </a:lnTo>
                  <a:lnTo>
                    <a:pt x="90" y="2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20" y="2"/>
                  </a:lnTo>
                  <a:lnTo>
                    <a:pt x="132" y="4"/>
                  </a:lnTo>
                  <a:lnTo>
                    <a:pt x="144" y="6"/>
                  </a:lnTo>
                  <a:lnTo>
                    <a:pt x="156" y="12"/>
                  </a:lnTo>
                  <a:lnTo>
                    <a:pt x="168" y="18"/>
                  </a:lnTo>
                  <a:lnTo>
                    <a:pt x="178" y="28"/>
                  </a:lnTo>
                  <a:lnTo>
                    <a:pt x="188" y="40"/>
                  </a:lnTo>
                  <a:lnTo>
                    <a:pt x="196" y="54"/>
                  </a:lnTo>
                  <a:lnTo>
                    <a:pt x="196" y="54"/>
                  </a:lnTo>
                  <a:lnTo>
                    <a:pt x="200" y="64"/>
                  </a:lnTo>
                  <a:lnTo>
                    <a:pt x="204" y="76"/>
                  </a:lnTo>
                  <a:lnTo>
                    <a:pt x="208" y="98"/>
                  </a:lnTo>
                  <a:lnTo>
                    <a:pt x="208" y="118"/>
                  </a:lnTo>
                  <a:lnTo>
                    <a:pt x="208" y="134"/>
                  </a:lnTo>
                  <a:lnTo>
                    <a:pt x="62" y="134"/>
                  </a:lnTo>
                  <a:close/>
                  <a:moveTo>
                    <a:pt x="144" y="94"/>
                  </a:moveTo>
                  <a:lnTo>
                    <a:pt x="144" y="94"/>
                  </a:lnTo>
                  <a:lnTo>
                    <a:pt x="142" y="82"/>
                  </a:lnTo>
                  <a:lnTo>
                    <a:pt x="142" y="74"/>
                  </a:lnTo>
                  <a:lnTo>
                    <a:pt x="138" y="64"/>
                  </a:lnTo>
                  <a:lnTo>
                    <a:pt x="134" y="58"/>
                  </a:lnTo>
                  <a:lnTo>
                    <a:pt x="126" y="50"/>
                  </a:lnTo>
                  <a:lnTo>
                    <a:pt x="118" y="46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96" y="46"/>
                  </a:lnTo>
                  <a:lnTo>
                    <a:pt x="88" y="48"/>
                  </a:lnTo>
                  <a:lnTo>
                    <a:pt x="80" y="52"/>
                  </a:lnTo>
                  <a:lnTo>
                    <a:pt x="74" y="60"/>
                  </a:lnTo>
                  <a:lnTo>
                    <a:pt x="70" y="66"/>
                  </a:lnTo>
                  <a:lnTo>
                    <a:pt x="68" y="74"/>
                  </a:lnTo>
                  <a:lnTo>
                    <a:pt x="64" y="94"/>
                  </a:lnTo>
                  <a:lnTo>
                    <a:pt x="144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4" name="Freeform 21"/>
            <p:cNvSpPr>
              <a:spLocks/>
            </p:cNvSpPr>
            <p:nvPr userDrawn="1"/>
          </p:nvSpPr>
          <p:spPr bwMode="auto">
            <a:xfrm>
              <a:off x="3881" y="1981"/>
              <a:ext cx="135" cy="220"/>
            </a:xfrm>
            <a:custGeom>
              <a:avLst/>
              <a:gdLst/>
              <a:ahLst/>
              <a:cxnLst>
                <a:cxn ang="0">
                  <a:pos x="2" y="56"/>
                </a:cxn>
                <a:cxn ang="0">
                  <a:pos x="2" y="56"/>
                </a:cxn>
                <a:cxn ang="0">
                  <a:pos x="0" y="2"/>
                </a:cxn>
                <a:cxn ang="0">
                  <a:pos x="60" y="2"/>
                </a:cxn>
                <a:cxn ang="0">
                  <a:pos x="60" y="42"/>
                </a:cxn>
                <a:cxn ang="0">
                  <a:pos x="60" y="42"/>
                </a:cxn>
                <a:cxn ang="0">
                  <a:pos x="68" y="28"/>
                </a:cxn>
                <a:cxn ang="0">
                  <a:pos x="74" y="20"/>
                </a:cxn>
                <a:cxn ang="0">
                  <a:pos x="82" y="14"/>
                </a:cxn>
                <a:cxn ang="0">
                  <a:pos x="92" y="8"/>
                </a:cxn>
                <a:cxn ang="0">
                  <a:pos x="102" y="4"/>
                </a:cxn>
                <a:cxn ang="0">
                  <a:pos x="118" y="0"/>
                </a:cxn>
                <a:cxn ang="0">
                  <a:pos x="136" y="0"/>
                </a:cxn>
                <a:cxn ang="0">
                  <a:pos x="136" y="58"/>
                </a:cxn>
                <a:cxn ang="0">
                  <a:pos x="136" y="58"/>
                </a:cxn>
                <a:cxn ang="0">
                  <a:pos x="114" y="58"/>
                </a:cxn>
                <a:cxn ang="0">
                  <a:pos x="98" y="60"/>
                </a:cxn>
                <a:cxn ang="0">
                  <a:pos x="86" y="66"/>
                </a:cxn>
                <a:cxn ang="0">
                  <a:pos x="76" y="72"/>
                </a:cxn>
                <a:cxn ang="0">
                  <a:pos x="72" y="82"/>
                </a:cxn>
                <a:cxn ang="0">
                  <a:pos x="68" y="92"/>
                </a:cxn>
                <a:cxn ang="0">
                  <a:pos x="66" y="102"/>
                </a:cxn>
                <a:cxn ang="0">
                  <a:pos x="66" y="112"/>
                </a:cxn>
                <a:cxn ang="0">
                  <a:pos x="66" y="220"/>
                </a:cxn>
                <a:cxn ang="0">
                  <a:pos x="2" y="220"/>
                </a:cxn>
                <a:cxn ang="0">
                  <a:pos x="2" y="56"/>
                </a:cxn>
              </a:cxnLst>
              <a:rect l="0" t="0" r="r" b="b"/>
              <a:pathLst>
                <a:path w="136" h="220">
                  <a:moveTo>
                    <a:pt x="2" y="56"/>
                  </a:moveTo>
                  <a:lnTo>
                    <a:pt x="2" y="56"/>
                  </a:lnTo>
                  <a:lnTo>
                    <a:pt x="0" y="2"/>
                  </a:lnTo>
                  <a:lnTo>
                    <a:pt x="60" y="2"/>
                  </a:lnTo>
                  <a:lnTo>
                    <a:pt x="60" y="42"/>
                  </a:lnTo>
                  <a:lnTo>
                    <a:pt x="60" y="42"/>
                  </a:lnTo>
                  <a:lnTo>
                    <a:pt x="68" y="28"/>
                  </a:lnTo>
                  <a:lnTo>
                    <a:pt x="74" y="20"/>
                  </a:lnTo>
                  <a:lnTo>
                    <a:pt x="82" y="14"/>
                  </a:lnTo>
                  <a:lnTo>
                    <a:pt x="92" y="8"/>
                  </a:lnTo>
                  <a:lnTo>
                    <a:pt x="102" y="4"/>
                  </a:lnTo>
                  <a:lnTo>
                    <a:pt x="118" y="0"/>
                  </a:lnTo>
                  <a:lnTo>
                    <a:pt x="136" y="0"/>
                  </a:lnTo>
                  <a:lnTo>
                    <a:pt x="136" y="58"/>
                  </a:lnTo>
                  <a:lnTo>
                    <a:pt x="136" y="58"/>
                  </a:lnTo>
                  <a:lnTo>
                    <a:pt x="114" y="58"/>
                  </a:lnTo>
                  <a:lnTo>
                    <a:pt x="98" y="60"/>
                  </a:lnTo>
                  <a:lnTo>
                    <a:pt x="86" y="66"/>
                  </a:lnTo>
                  <a:lnTo>
                    <a:pt x="76" y="72"/>
                  </a:lnTo>
                  <a:lnTo>
                    <a:pt x="72" y="82"/>
                  </a:lnTo>
                  <a:lnTo>
                    <a:pt x="68" y="92"/>
                  </a:lnTo>
                  <a:lnTo>
                    <a:pt x="66" y="102"/>
                  </a:lnTo>
                  <a:lnTo>
                    <a:pt x="66" y="112"/>
                  </a:lnTo>
                  <a:lnTo>
                    <a:pt x="66" y="220"/>
                  </a:lnTo>
                  <a:lnTo>
                    <a:pt x="2" y="220"/>
                  </a:lnTo>
                  <a:lnTo>
                    <a:pt x="2" y="56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5" name="Freeform 22"/>
            <p:cNvSpPr>
              <a:spLocks/>
            </p:cNvSpPr>
            <p:nvPr userDrawn="1"/>
          </p:nvSpPr>
          <p:spPr bwMode="auto">
            <a:xfrm>
              <a:off x="4020" y="2049"/>
              <a:ext cx="192" cy="229"/>
            </a:xfrm>
            <a:custGeom>
              <a:avLst/>
              <a:gdLst/>
              <a:ahLst/>
              <a:cxnLst>
                <a:cxn ang="0">
                  <a:pos x="60" y="160"/>
                </a:cxn>
                <a:cxn ang="0">
                  <a:pos x="66" y="176"/>
                </a:cxn>
                <a:cxn ang="0">
                  <a:pos x="74" y="186"/>
                </a:cxn>
                <a:cxn ang="0">
                  <a:pos x="88" y="190"/>
                </a:cxn>
                <a:cxn ang="0">
                  <a:pos x="98" y="190"/>
                </a:cxn>
                <a:cxn ang="0">
                  <a:pos x="112" y="188"/>
                </a:cxn>
                <a:cxn ang="0">
                  <a:pos x="122" y="182"/>
                </a:cxn>
                <a:cxn ang="0">
                  <a:pos x="130" y="164"/>
                </a:cxn>
                <a:cxn ang="0">
                  <a:pos x="130" y="158"/>
                </a:cxn>
                <a:cxn ang="0">
                  <a:pos x="116" y="146"/>
                </a:cxn>
                <a:cxn ang="0">
                  <a:pos x="60" y="130"/>
                </a:cxn>
                <a:cxn ang="0">
                  <a:pos x="44" y="124"/>
                </a:cxn>
                <a:cxn ang="0">
                  <a:pos x="26" y="114"/>
                </a:cxn>
                <a:cxn ang="0">
                  <a:pos x="12" y="96"/>
                </a:cxn>
                <a:cxn ang="0">
                  <a:pos x="6" y="68"/>
                </a:cxn>
                <a:cxn ang="0">
                  <a:pos x="8" y="54"/>
                </a:cxn>
                <a:cxn ang="0">
                  <a:pos x="20" y="28"/>
                </a:cxn>
                <a:cxn ang="0">
                  <a:pos x="46" y="12"/>
                </a:cxn>
                <a:cxn ang="0">
                  <a:pos x="80" y="2"/>
                </a:cxn>
                <a:cxn ang="0">
                  <a:pos x="102" y="0"/>
                </a:cxn>
                <a:cxn ang="0">
                  <a:pos x="132" y="4"/>
                </a:cxn>
                <a:cxn ang="0">
                  <a:pos x="158" y="16"/>
                </a:cxn>
                <a:cxn ang="0">
                  <a:pos x="176" y="36"/>
                </a:cxn>
                <a:cxn ang="0">
                  <a:pos x="184" y="66"/>
                </a:cxn>
                <a:cxn ang="0">
                  <a:pos x="126" y="66"/>
                </a:cxn>
                <a:cxn ang="0">
                  <a:pos x="122" y="50"/>
                </a:cxn>
                <a:cxn ang="0">
                  <a:pos x="114" y="44"/>
                </a:cxn>
                <a:cxn ang="0">
                  <a:pos x="94" y="40"/>
                </a:cxn>
                <a:cxn ang="0">
                  <a:pos x="82" y="40"/>
                </a:cxn>
                <a:cxn ang="0">
                  <a:pos x="66" y="52"/>
                </a:cxn>
                <a:cxn ang="0">
                  <a:pos x="64" y="60"/>
                </a:cxn>
                <a:cxn ang="0">
                  <a:pos x="66" y="70"/>
                </a:cxn>
                <a:cxn ang="0">
                  <a:pos x="82" y="80"/>
                </a:cxn>
                <a:cxn ang="0">
                  <a:pos x="134" y="94"/>
                </a:cxn>
                <a:cxn ang="0">
                  <a:pos x="148" y="98"/>
                </a:cxn>
                <a:cxn ang="0">
                  <a:pos x="170" y="110"/>
                </a:cxn>
                <a:cxn ang="0">
                  <a:pos x="184" y="126"/>
                </a:cxn>
                <a:cxn ang="0">
                  <a:pos x="190" y="144"/>
                </a:cxn>
                <a:cxn ang="0">
                  <a:pos x="192" y="156"/>
                </a:cxn>
                <a:cxn ang="0">
                  <a:pos x="186" y="182"/>
                </a:cxn>
                <a:cxn ang="0">
                  <a:pos x="168" y="208"/>
                </a:cxn>
                <a:cxn ang="0">
                  <a:pos x="136" y="224"/>
                </a:cxn>
                <a:cxn ang="0">
                  <a:pos x="92" y="230"/>
                </a:cxn>
                <a:cxn ang="0">
                  <a:pos x="70" y="230"/>
                </a:cxn>
                <a:cxn ang="0">
                  <a:pos x="42" y="222"/>
                </a:cxn>
                <a:cxn ang="0">
                  <a:pos x="24" y="210"/>
                </a:cxn>
                <a:cxn ang="0">
                  <a:pos x="16" y="204"/>
                </a:cxn>
                <a:cxn ang="0">
                  <a:pos x="4" y="180"/>
                </a:cxn>
                <a:cxn ang="0">
                  <a:pos x="0" y="160"/>
                </a:cxn>
              </a:cxnLst>
              <a:rect l="0" t="0" r="r" b="b"/>
              <a:pathLst>
                <a:path w="192" h="230">
                  <a:moveTo>
                    <a:pt x="60" y="160"/>
                  </a:moveTo>
                  <a:lnTo>
                    <a:pt x="60" y="160"/>
                  </a:lnTo>
                  <a:lnTo>
                    <a:pt x="64" y="172"/>
                  </a:lnTo>
                  <a:lnTo>
                    <a:pt x="66" y="176"/>
                  </a:lnTo>
                  <a:lnTo>
                    <a:pt x="70" y="182"/>
                  </a:lnTo>
                  <a:lnTo>
                    <a:pt x="74" y="186"/>
                  </a:lnTo>
                  <a:lnTo>
                    <a:pt x="80" y="188"/>
                  </a:lnTo>
                  <a:lnTo>
                    <a:pt x="88" y="190"/>
                  </a:lnTo>
                  <a:lnTo>
                    <a:pt x="98" y="190"/>
                  </a:lnTo>
                  <a:lnTo>
                    <a:pt x="98" y="190"/>
                  </a:lnTo>
                  <a:lnTo>
                    <a:pt x="106" y="190"/>
                  </a:lnTo>
                  <a:lnTo>
                    <a:pt x="112" y="188"/>
                  </a:lnTo>
                  <a:lnTo>
                    <a:pt x="118" y="186"/>
                  </a:lnTo>
                  <a:lnTo>
                    <a:pt x="122" y="182"/>
                  </a:lnTo>
                  <a:lnTo>
                    <a:pt x="128" y="174"/>
                  </a:lnTo>
                  <a:lnTo>
                    <a:pt x="130" y="164"/>
                  </a:lnTo>
                  <a:lnTo>
                    <a:pt x="130" y="164"/>
                  </a:lnTo>
                  <a:lnTo>
                    <a:pt x="130" y="158"/>
                  </a:lnTo>
                  <a:lnTo>
                    <a:pt x="126" y="152"/>
                  </a:lnTo>
                  <a:lnTo>
                    <a:pt x="116" y="146"/>
                  </a:lnTo>
                  <a:lnTo>
                    <a:pt x="100" y="140"/>
                  </a:lnTo>
                  <a:lnTo>
                    <a:pt x="60" y="130"/>
                  </a:lnTo>
                  <a:lnTo>
                    <a:pt x="60" y="130"/>
                  </a:lnTo>
                  <a:lnTo>
                    <a:pt x="44" y="124"/>
                  </a:lnTo>
                  <a:lnTo>
                    <a:pt x="36" y="120"/>
                  </a:lnTo>
                  <a:lnTo>
                    <a:pt x="26" y="114"/>
                  </a:lnTo>
                  <a:lnTo>
                    <a:pt x="18" y="106"/>
                  </a:lnTo>
                  <a:lnTo>
                    <a:pt x="12" y="96"/>
                  </a:lnTo>
                  <a:lnTo>
                    <a:pt x="8" y="84"/>
                  </a:lnTo>
                  <a:lnTo>
                    <a:pt x="6" y="68"/>
                  </a:lnTo>
                  <a:lnTo>
                    <a:pt x="6" y="68"/>
                  </a:lnTo>
                  <a:lnTo>
                    <a:pt x="8" y="54"/>
                  </a:lnTo>
                  <a:lnTo>
                    <a:pt x="12" y="40"/>
                  </a:lnTo>
                  <a:lnTo>
                    <a:pt x="20" y="28"/>
                  </a:lnTo>
                  <a:lnTo>
                    <a:pt x="32" y="18"/>
                  </a:lnTo>
                  <a:lnTo>
                    <a:pt x="46" y="12"/>
                  </a:lnTo>
                  <a:lnTo>
                    <a:pt x="62" y="6"/>
                  </a:lnTo>
                  <a:lnTo>
                    <a:pt x="80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8" y="2"/>
                  </a:lnTo>
                  <a:lnTo>
                    <a:pt x="132" y="4"/>
                  </a:lnTo>
                  <a:lnTo>
                    <a:pt x="146" y="10"/>
                  </a:lnTo>
                  <a:lnTo>
                    <a:pt x="158" y="16"/>
                  </a:lnTo>
                  <a:lnTo>
                    <a:pt x="168" y="26"/>
                  </a:lnTo>
                  <a:lnTo>
                    <a:pt x="176" y="36"/>
                  </a:lnTo>
                  <a:lnTo>
                    <a:pt x="182" y="50"/>
                  </a:lnTo>
                  <a:lnTo>
                    <a:pt x="184" y="66"/>
                  </a:lnTo>
                  <a:lnTo>
                    <a:pt x="126" y="66"/>
                  </a:lnTo>
                  <a:lnTo>
                    <a:pt x="126" y="66"/>
                  </a:lnTo>
                  <a:lnTo>
                    <a:pt x="124" y="58"/>
                  </a:lnTo>
                  <a:lnTo>
                    <a:pt x="122" y="50"/>
                  </a:lnTo>
                  <a:lnTo>
                    <a:pt x="118" y="46"/>
                  </a:lnTo>
                  <a:lnTo>
                    <a:pt x="114" y="44"/>
                  </a:lnTo>
                  <a:lnTo>
                    <a:pt x="104" y="40"/>
                  </a:lnTo>
                  <a:lnTo>
                    <a:pt x="94" y="40"/>
                  </a:lnTo>
                  <a:lnTo>
                    <a:pt x="94" y="40"/>
                  </a:lnTo>
                  <a:lnTo>
                    <a:pt x="82" y="40"/>
                  </a:lnTo>
                  <a:lnTo>
                    <a:pt x="74" y="44"/>
                  </a:lnTo>
                  <a:lnTo>
                    <a:pt x="66" y="52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4" y="60"/>
                  </a:lnTo>
                  <a:lnTo>
                    <a:pt x="66" y="70"/>
                  </a:lnTo>
                  <a:lnTo>
                    <a:pt x="72" y="76"/>
                  </a:lnTo>
                  <a:lnTo>
                    <a:pt x="82" y="80"/>
                  </a:lnTo>
                  <a:lnTo>
                    <a:pt x="94" y="84"/>
                  </a:lnTo>
                  <a:lnTo>
                    <a:pt x="134" y="94"/>
                  </a:lnTo>
                  <a:lnTo>
                    <a:pt x="134" y="94"/>
                  </a:lnTo>
                  <a:lnTo>
                    <a:pt x="148" y="98"/>
                  </a:lnTo>
                  <a:lnTo>
                    <a:pt x="160" y="104"/>
                  </a:lnTo>
                  <a:lnTo>
                    <a:pt x="170" y="110"/>
                  </a:lnTo>
                  <a:lnTo>
                    <a:pt x="178" y="118"/>
                  </a:lnTo>
                  <a:lnTo>
                    <a:pt x="184" y="126"/>
                  </a:lnTo>
                  <a:lnTo>
                    <a:pt x="188" y="134"/>
                  </a:lnTo>
                  <a:lnTo>
                    <a:pt x="190" y="144"/>
                  </a:lnTo>
                  <a:lnTo>
                    <a:pt x="192" y="156"/>
                  </a:lnTo>
                  <a:lnTo>
                    <a:pt x="192" y="156"/>
                  </a:lnTo>
                  <a:lnTo>
                    <a:pt x="190" y="170"/>
                  </a:lnTo>
                  <a:lnTo>
                    <a:pt x="186" y="182"/>
                  </a:lnTo>
                  <a:lnTo>
                    <a:pt x="178" y="196"/>
                  </a:lnTo>
                  <a:lnTo>
                    <a:pt x="168" y="208"/>
                  </a:lnTo>
                  <a:lnTo>
                    <a:pt x="154" y="216"/>
                  </a:lnTo>
                  <a:lnTo>
                    <a:pt x="136" y="224"/>
                  </a:lnTo>
                  <a:lnTo>
                    <a:pt x="116" y="228"/>
                  </a:lnTo>
                  <a:lnTo>
                    <a:pt x="92" y="230"/>
                  </a:lnTo>
                  <a:lnTo>
                    <a:pt x="92" y="230"/>
                  </a:lnTo>
                  <a:lnTo>
                    <a:pt x="70" y="230"/>
                  </a:lnTo>
                  <a:lnTo>
                    <a:pt x="52" y="224"/>
                  </a:lnTo>
                  <a:lnTo>
                    <a:pt x="42" y="222"/>
                  </a:lnTo>
                  <a:lnTo>
                    <a:pt x="32" y="216"/>
                  </a:lnTo>
                  <a:lnTo>
                    <a:pt x="24" y="210"/>
                  </a:lnTo>
                  <a:lnTo>
                    <a:pt x="16" y="204"/>
                  </a:lnTo>
                  <a:lnTo>
                    <a:pt x="16" y="204"/>
                  </a:lnTo>
                  <a:lnTo>
                    <a:pt x="8" y="192"/>
                  </a:lnTo>
                  <a:lnTo>
                    <a:pt x="4" y="180"/>
                  </a:lnTo>
                  <a:lnTo>
                    <a:pt x="2" y="170"/>
                  </a:lnTo>
                  <a:lnTo>
                    <a:pt x="0" y="160"/>
                  </a:lnTo>
                  <a:lnTo>
                    <a:pt x="60" y="16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6" name="Freeform 23"/>
            <p:cNvSpPr>
              <a:spLocks noEditPoints="1"/>
            </p:cNvSpPr>
            <p:nvPr userDrawn="1"/>
          </p:nvSpPr>
          <p:spPr bwMode="auto">
            <a:xfrm>
              <a:off x="4236" y="1961"/>
              <a:ext cx="69" cy="3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0"/>
                </a:cxn>
                <a:cxn ang="0">
                  <a:pos x="68" y="56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2" y="94"/>
                </a:cxn>
                <a:cxn ang="0">
                  <a:pos x="66" y="94"/>
                </a:cxn>
                <a:cxn ang="0">
                  <a:pos x="66" y="312"/>
                </a:cxn>
                <a:cxn ang="0">
                  <a:pos x="2" y="312"/>
                </a:cxn>
                <a:cxn ang="0">
                  <a:pos x="2" y="94"/>
                </a:cxn>
              </a:cxnLst>
              <a:rect l="0" t="0" r="r" b="b"/>
              <a:pathLst>
                <a:path w="68" h="312">
                  <a:moveTo>
                    <a:pt x="0" y="0"/>
                  </a:moveTo>
                  <a:lnTo>
                    <a:pt x="68" y="0"/>
                  </a:lnTo>
                  <a:lnTo>
                    <a:pt x="68" y="56"/>
                  </a:lnTo>
                  <a:lnTo>
                    <a:pt x="0" y="56"/>
                  </a:lnTo>
                  <a:lnTo>
                    <a:pt x="0" y="0"/>
                  </a:lnTo>
                  <a:close/>
                  <a:moveTo>
                    <a:pt x="2" y="94"/>
                  </a:moveTo>
                  <a:lnTo>
                    <a:pt x="66" y="94"/>
                  </a:lnTo>
                  <a:lnTo>
                    <a:pt x="66" y="312"/>
                  </a:lnTo>
                  <a:lnTo>
                    <a:pt x="2" y="312"/>
                  </a:lnTo>
                  <a:lnTo>
                    <a:pt x="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7" name="Freeform 24"/>
            <p:cNvSpPr>
              <a:spLocks/>
            </p:cNvSpPr>
            <p:nvPr userDrawn="1"/>
          </p:nvSpPr>
          <p:spPr bwMode="auto">
            <a:xfrm>
              <a:off x="4317" y="1918"/>
              <a:ext cx="159" cy="286"/>
            </a:xfrm>
            <a:custGeom>
              <a:avLst/>
              <a:gdLst/>
              <a:ahLst/>
              <a:cxnLst>
                <a:cxn ang="0">
                  <a:pos x="156" y="280"/>
                </a:cxn>
                <a:cxn ang="0">
                  <a:pos x="156" y="280"/>
                </a:cxn>
                <a:cxn ang="0">
                  <a:pos x="128" y="284"/>
                </a:cxn>
                <a:cxn ang="0">
                  <a:pos x="106" y="286"/>
                </a:cxn>
                <a:cxn ang="0">
                  <a:pos x="106" y="286"/>
                </a:cxn>
                <a:cxn ang="0">
                  <a:pos x="86" y="284"/>
                </a:cxn>
                <a:cxn ang="0">
                  <a:pos x="70" y="280"/>
                </a:cxn>
                <a:cxn ang="0">
                  <a:pos x="58" y="272"/>
                </a:cxn>
                <a:cxn ang="0">
                  <a:pos x="50" y="264"/>
                </a:cxn>
                <a:cxn ang="0">
                  <a:pos x="46" y="254"/>
                </a:cxn>
                <a:cxn ang="0">
                  <a:pos x="44" y="244"/>
                </a:cxn>
                <a:cxn ang="0">
                  <a:pos x="42" y="228"/>
                </a:cxn>
                <a:cxn ang="0">
                  <a:pos x="42" y="108"/>
                </a:cxn>
                <a:cxn ang="0">
                  <a:pos x="0" y="108"/>
                </a:cxn>
                <a:cxn ang="0">
                  <a:pos x="0" y="66"/>
                </a:cxn>
                <a:cxn ang="0">
                  <a:pos x="42" y="66"/>
                </a:cxn>
                <a:cxn ang="0">
                  <a:pos x="42" y="22"/>
                </a:cxn>
                <a:cxn ang="0">
                  <a:pos x="106" y="0"/>
                </a:cxn>
                <a:cxn ang="0">
                  <a:pos x="106" y="66"/>
                </a:cxn>
                <a:cxn ang="0">
                  <a:pos x="158" y="66"/>
                </a:cxn>
                <a:cxn ang="0">
                  <a:pos x="158" y="108"/>
                </a:cxn>
                <a:cxn ang="0">
                  <a:pos x="106" y="108"/>
                </a:cxn>
                <a:cxn ang="0">
                  <a:pos x="106" y="206"/>
                </a:cxn>
                <a:cxn ang="0">
                  <a:pos x="106" y="206"/>
                </a:cxn>
                <a:cxn ang="0">
                  <a:pos x="106" y="220"/>
                </a:cxn>
                <a:cxn ang="0">
                  <a:pos x="108" y="226"/>
                </a:cxn>
                <a:cxn ang="0">
                  <a:pos x="110" y="230"/>
                </a:cxn>
                <a:cxn ang="0">
                  <a:pos x="114" y="234"/>
                </a:cxn>
                <a:cxn ang="0">
                  <a:pos x="118" y="236"/>
                </a:cxn>
                <a:cxn ang="0">
                  <a:pos x="126" y="238"/>
                </a:cxn>
                <a:cxn ang="0">
                  <a:pos x="134" y="238"/>
                </a:cxn>
                <a:cxn ang="0">
                  <a:pos x="134" y="238"/>
                </a:cxn>
                <a:cxn ang="0">
                  <a:pos x="156" y="238"/>
                </a:cxn>
                <a:cxn ang="0">
                  <a:pos x="156" y="280"/>
                </a:cxn>
              </a:cxnLst>
              <a:rect l="0" t="0" r="r" b="b"/>
              <a:pathLst>
                <a:path w="158" h="286">
                  <a:moveTo>
                    <a:pt x="156" y="280"/>
                  </a:moveTo>
                  <a:lnTo>
                    <a:pt x="156" y="280"/>
                  </a:lnTo>
                  <a:lnTo>
                    <a:pt x="128" y="284"/>
                  </a:lnTo>
                  <a:lnTo>
                    <a:pt x="106" y="286"/>
                  </a:lnTo>
                  <a:lnTo>
                    <a:pt x="106" y="286"/>
                  </a:lnTo>
                  <a:lnTo>
                    <a:pt x="86" y="284"/>
                  </a:lnTo>
                  <a:lnTo>
                    <a:pt x="70" y="280"/>
                  </a:lnTo>
                  <a:lnTo>
                    <a:pt x="58" y="272"/>
                  </a:lnTo>
                  <a:lnTo>
                    <a:pt x="50" y="264"/>
                  </a:lnTo>
                  <a:lnTo>
                    <a:pt x="46" y="254"/>
                  </a:lnTo>
                  <a:lnTo>
                    <a:pt x="44" y="244"/>
                  </a:lnTo>
                  <a:lnTo>
                    <a:pt x="42" y="228"/>
                  </a:lnTo>
                  <a:lnTo>
                    <a:pt x="42" y="108"/>
                  </a:lnTo>
                  <a:lnTo>
                    <a:pt x="0" y="108"/>
                  </a:lnTo>
                  <a:lnTo>
                    <a:pt x="0" y="66"/>
                  </a:lnTo>
                  <a:lnTo>
                    <a:pt x="42" y="66"/>
                  </a:lnTo>
                  <a:lnTo>
                    <a:pt x="42" y="22"/>
                  </a:lnTo>
                  <a:lnTo>
                    <a:pt x="106" y="0"/>
                  </a:lnTo>
                  <a:lnTo>
                    <a:pt x="106" y="66"/>
                  </a:lnTo>
                  <a:lnTo>
                    <a:pt x="158" y="66"/>
                  </a:lnTo>
                  <a:lnTo>
                    <a:pt x="158" y="108"/>
                  </a:lnTo>
                  <a:lnTo>
                    <a:pt x="106" y="108"/>
                  </a:lnTo>
                  <a:lnTo>
                    <a:pt x="106" y="206"/>
                  </a:lnTo>
                  <a:lnTo>
                    <a:pt x="106" y="206"/>
                  </a:lnTo>
                  <a:lnTo>
                    <a:pt x="106" y="220"/>
                  </a:lnTo>
                  <a:lnTo>
                    <a:pt x="108" y="226"/>
                  </a:lnTo>
                  <a:lnTo>
                    <a:pt x="110" y="230"/>
                  </a:lnTo>
                  <a:lnTo>
                    <a:pt x="114" y="234"/>
                  </a:lnTo>
                  <a:lnTo>
                    <a:pt x="118" y="236"/>
                  </a:lnTo>
                  <a:lnTo>
                    <a:pt x="126" y="238"/>
                  </a:lnTo>
                  <a:lnTo>
                    <a:pt x="134" y="238"/>
                  </a:lnTo>
                  <a:lnTo>
                    <a:pt x="134" y="238"/>
                  </a:lnTo>
                  <a:lnTo>
                    <a:pt x="156" y="238"/>
                  </a:lnTo>
                  <a:lnTo>
                    <a:pt x="156" y="28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8" name="Freeform 25"/>
            <p:cNvSpPr>
              <a:spLocks noEditPoints="1"/>
            </p:cNvSpPr>
            <p:nvPr userDrawn="1"/>
          </p:nvSpPr>
          <p:spPr bwMode="auto">
            <a:xfrm>
              <a:off x="4489" y="2049"/>
              <a:ext cx="198" cy="229"/>
            </a:xfrm>
            <a:custGeom>
              <a:avLst/>
              <a:gdLst/>
              <a:ahLst/>
              <a:cxnLst>
                <a:cxn ang="0">
                  <a:pos x="140" y="224"/>
                </a:cxn>
                <a:cxn ang="0">
                  <a:pos x="138" y="194"/>
                </a:cxn>
                <a:cxn ang="0">
                  <a:pos x="130" y="206"/>
                </a:cxn>
                <a:cxn ang="0">
                  <a:pos x="110" y="220"/>
                </a:cxn>
                <a:cxn ang="0">
                  <a:pos x="86" y="228"/>
                </a:cxn>
                <a:cxn ang="0">
                  <a:pos x="74" y="230"/>
                </a:cxn>
                <a:cxn ang="0">
                  <a:pos x="38" y="224"/>
                </a:cxn>
                <a:cxn ang="0">
                  <a:pos x="18" y="212"/>
                </a:cxn>
                <a:cxn ang="0">
                  <a:pos x="10" y="202"/>
                </a:cxn>
                <a:cxn ang="0">
                  <a:pos x="2" y="176"/>
                </a:cxn>
                <a:cxn ang="0">
                  <a:pos x="0" y="164"/>
                </a:cxn>
                <a:cxn ang="0">
                  <a:pos x="4" y="140"/>
                </a:cxn>
                <a:cxn ang="0">
                  <a:pos x="14" y="122"/>
                </a:cxn>
                <a:cxn ang="0">
                  <a:pos x="32" y="104"/>
                </a:cxn>
                <a:cxn ang="0">
                  <a:pos x="46" y="96"/>
                </a:cxn>
                <a:cxn ang="0">
                  <a:pos x="68" y="90"/>
                </a:cxn>
                <a:cxn ang="0">
                  <a:pos x="114" y="84"/>
                </a:cxn>
                <a:cxn ang="0">
                  <a:pos x="132" y="84"/>
                </a:cxn>
                <a:cxn ang="0">
                  <a:pos x="130" y="56"/>
                </a:cxn>
                <a:cxn ang="0">
                  <a:pos x="126" y="50"/>
                </a:cxn>
                <a:cxn ang="0">
                  <a:pos x="116" y="40"/>
                </a:cxn>
                <a:cxn ang="0">
                  <a:pos x="100" y="38"/>
                </a:cxn>
                <a:cxn ang="0">
                  <a:pos x="94" y="38"/>
                </a:cxn>
                <a:cxn ang="0">
                  <a:pos x="82" y="44"/>
                </a:cxn>
                <a:cxn ang="0">
                  <a:pos x="76" y="50"/>
                </a:cxn>
                <a:cxn ang="0">
                  <a:pos x="72" y="60"/>
                </a:cxn>
                <a:cxn ang="0">
                  <a:pos x="10" y="68"/>
                </a:cxn>
                <a:cxn ang="0">
                  <a:pos x="10" y="58"/>
                </a:cxn>
                <a:cxn ang="0">
                  <a:pos x="16" y="38"/>
                </a:cxn>
                <a:cxn ang="0">
                  <a:pos x="26" y="24"/>
                </a:cxn>
                <a:cxn ang="0">
                  <a:pos x="34" y="18"/>
                </a:cxn>
                <a:cxn ang="0">
                  <a:pos x="66" y="2"/>
                </a:cxn>
                <a:cxn ang="0">
                  <a:pos x="100" y="0"/>
                </a:cxn>
                <a:cxn ang="0">
                  <a:pos x="116" y="0"/>
                </a:cxn>
                <a:cxn ang="0">
                  <a:pos x="148" y="8"/>
                </a:cxn>
                <a:cxn ang="0">
                  <a:pos x="170" y="20"/>
                </a:cxn>
                <a:cxn ang="0">
                  <a:pos x="178" y="28"/>
                </a:cxn>
                <a:cxn ang="0">
                  <a:pos x="186" y="42"/>
                </a:cxn>
                <a:cxn ang="0">
                  <a:pos x="192" y="70"/>
                </a:cxn>
                <a:cxn ang="0">
                  <a:pos x="194" y="168"/>
                </a:cxn>
                <a:cxn ang="0">
                  <a:pos x="194" y="196"/>
                </a:cxn>
                <a:cxn ang="0">
                  <a:pos x="140" y="224"/>
                </a:cxn>
                <a:cxn ang="0">
                  <a:pos x="62" y="156"/>
                </a:cxn>
                <a:cxn ang="0">
                  <a:pos x="70" y="178"/>
                </a:cxn>
                <a:cxn ang="0">
                  <a:pos x="80" y="184"/>
                </a:cxn>
                <a:cxn ang="0">
                  <a:pos x="94" y="188"/>
                </a:cxn>
                <a:cxn ang="0">
                  <a:pos x="102" y="186"/>
                </a:cxn>
                <a:cxn ang="0">
                  <a:pos x="116" y="180"/>
                </a:cxn>
                <a:cxn ang="0">
                  <a:pos x="120" y="176"/>
                </a:cxn>
                <a:cxn ang="0">
                  <a:pos x="130" y="152"/>
                </a:cxn>
                <a:cxn ang="0">
                  <a:pos x="132" y="122"/>
                </a:cxn>
                <a:cxn ang="0">
                  <a:pos x="118" y="120"/>
                </a:cxn>
                <a:cxn ang="0">
                  <a:pos x="92" y="124"/>
                </a:cxn>
                <a:cxn ang="0">
                  <a:pos x="74" y="134"/>
                </a:cxn>
                <a:cxn ang="0">
                  <a:pos x="64" y="148"/>
                </a:cxn>
                <a:cxn ang="0">
                  <a:pos x="62" y="156"/>
                </a:cxn>
              </a:cxnLst>
              <a:rect l="0" t="0" r="r" b="b"/>
              <a:pathLst>
                <a:path w="198" h="230">
                  <a:moveTo>
                    <a:pt x="140" y="224"/>
                  </a:moveTo>
                  <a:lnTo>
                    <a:pt x="140" y="224"/>
                  </a:lnTo>
                  <a:lnTo>
                    <a:pt x="138" y="206"/>
                  </a:lnTo>
                  <a:lnTo>
                    <a:pt x="138" y="194"/>
                  </a:lnTo>
                  <a:lnTo>
                    <a:pt x="138" y="194"/>
                  </a:lnTo>
                  <a:lnTo>
                    <a:pt x="130" y="206"/>
                  </a:lnTo>
                  <a:lnTo>
                    <a:pt x="120" y="214"/>
                  </a:lnTo>
                  <a:lnTo>
                    <a:pt x="110" y="220"/>
                  </a:lnTo>
                  <a:lnTo>
                    <a:pt x="102" y="224"/>
                  </a:lnTo>
                  <a:lnTo>
                    <a:pt x="86" y="228"/>
                  </a:lnTo>
                  <a:lnTo>
                    <a:pt x="74" y="230"/>
                  </a:lnTo>
                  <a:lnTo>
                    <a:pt x="74" y="230"/>
                  </a:lnTo>
                  <a:lnTo>
                    <a:pt x="52" y="228"/>
                  </a:lnTo>
                  <a:lnTo>
                    <a:pt x="38" y="224"/>
                  </a:lnTo>
                  <a:lnTo>
                    <a:pt x="26" y="218"/>
                  </a:lnTo>
                  <a:lnTo>
                    <a:pt x="18" y="212"/>
                  </a:lnTo>
                  <a:lnTo>
                    <a:pt x="18" y="212"/>
                  </a:lnTo>
                  <a:lnTo>
                    <a:pt x="10" y="202"/>
                  </a:lnTo>
                  <a:lnTo>
                    <a:pt x="4" y="190"/>
                  </a:lnTo>
                  <a:lnTo>
                    <a:pt x="2" y="176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2" y="148"/>
                  </a:lnTo>
                  <a:lnTo>
                    <a:pt x="4" y="140"/>
                  </a:lnTo>
                  <a:lnTo>
                    <a:pt x="8" y="130"/>
                  </a:lnTo>
                  <a:lnTo>
                    <a:pt x="14" y="122"/>
                  </a:lnTo>
                  <a:lnTo>
                    <a:pt x="22" y="112"/>
                  </a:lnTo>
                  <a:lnTo>
                    <a:pt x="32" y="104"/>
                  </a:lnTo>
                  <a:lnTo>
                    <a:pt x="46" y="96"/>
                  </a:lnTo>
                  <a:lnTo>
                    <a:pt x="46" y="96"/>
                  </a:lnTo>
                  <a:lnTo>
                    <a:pt x="56" y="92"/>
                  </a:lnTo>
                  <a:lnTo>
                    <a:pt x="68" y="90"/>
                  </a:lnTo>
                  <a:lnTo>
                    <a:pt x="92" y="86"/>
                  </a:lnTo>
                  <a:lnTo>
                    <a:pt x="114" y="84"/>
                  </a:lnTo>
                  <a:lnTo>
                    <a:pt x="132" y="84"/>
                  </a:lnTo>
                  <a:lnTo>
                    <a:pt x="132" y="84"/>
                  </a:lnTo>
                  <a:lnTo>
                    <a:pt x="132" y="68"/>
                  </a:lnTo>
                  <a:lnTo>
                    <a:pt x="130" y="56"/>
                  </a:lnTo>
                  <a:lnTo>
                    <a:pt x="130" y="56"/>
                  </a:lnTo>
                  <a:lnTo>
                    <a:pt x="126" y="50"/>
                  </a:lnTo>
                  <a:lnTo>
                    <a:pt x="124" y="46"/>
                  </a:lnTo>
                  <a:lnTo>
                    <a:pt x="116" y="40"/>
                  </a:lnTo>
                  <a:lnTo>
                    <a:pt x="108" y="38"/>
                  </a:lnTo>
                  <a:lnTo>
                    <a:pt x="100" y="38"/>
                  </a:lnTo>
                  <a:lnTo>
                    <a:pt x="100" y="38"/>
                  </a:lnTo>
                  <a:lnTo>
                    <a:pt x="94" y="38"/>
                  </a:lnTo>
                  <a:lnTo>
                    <a:pt x="88" y="40"/>
                  </a:lnTo>
                  <a:lnTo>
                    <a:pt x="82" y="44"/>
                  </a:lnTo>
                  <a:lnTo>
                    <a:pt x="76" y="50"/>
                  </a:lnTo>
                  <a:lnTo>
                    <a:pt x="76" y="50"/>
                  </a:lnTo>
                  <a:lnTo>
                    <a:pt x="74" y="54"/>
                  </a:lnTo>
                  <a:lnTo>
                    <a:pt x="72" y="60"/>
                  </a:lnTo>
                  <a:lnTo>
                    <a:pt x="72" y="68"/>
                  </a:lnTo>
                  <a:lnTo>
                    <a:pt x="10" y="68"/>
                  </a:lnTo>
                  <a:lnTo>
                    <a:pt x="10" y="68"/>
                  </a:lnTo>
                  <a:lnTo>
                    <a:pt x="10" y="58"/>
                  </a:lnTo>
                  <a:lnTo>
                    <a:pt x="14" y="44"/>
                  </a:lnTo>
                  <a:lnTo>
                    <a:pt x="16" y="38"/>
                  </a:lnTo>
                  <a:lnTo>
                    <a:pt x="20" y="30"/>
                  </a:lnTo>
                  <a:lnTo>
                    <a:pt x="26" y="24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50" y="8"/>
                  </a:lnTo>
                  <a:lnTo>
                    <a:pt x="66" y="2"/>
                  </a:lnTo>
                  <a:lnTo>
                    <a:pt x="84" y="0"/>
                  </a:lnTo>
                  <a:lnTo>
                    <a:pt x="100" y="0"/>
                  </a:lnTo>
                  <a:lnTo>
                    <a:pt x="100" y="0"/>
                  </a:lnTo>
                  <a:lnTo>
                    <a:pt x="116" y="0"/>
                  </a:lnTo>
                  <a:lnTo>
                    <a:pt x="138" y="4"/>
                  </a:lnTo>
                  <a:lnTo>
                    <a:pt x="148" y="8"/>
                  </a:lnTo>
                  <a:lnTo>
                    <a:pt x="160" y="12"/>
                  </a:lnTo>
                  <a:lnTo>
                    <a:pt x="170" y="20"/>
                  </a:lnTo>
                  <a:lnTo>
                    <a:pt x="178" y="28"/>
                  </a:lnTo>
                  <a:lnTo>
                    <a:pt x="178" y="28"/>
                  </a:lnTo>
                  <a:lnTo>
                    <a:pt x="182" y="34"/>
                  </a:lnTo>
                  <a:lnTo>
                    <a:pt x="186" y="42"/>
                  </a:lnTo>
                  <a:lnTo>
                    <a:pt x="190" y="58"/>
                  </a:lnTo>
                  <a:lnTo>
                    <a:pt x="192" y="70"/>
                  </a:lnTo>
                  <a:lnTo>
                    <a:pt x="192" y="82"/>
                  </a:lnTo>
                  <a:lnTo>
                    <a:pt x="194" y="168"/>
                  </a:lnTo>
                  <a:lnTo>
                    <a:pt x="194" y="168"/>
                  </a:lnTo>
                  <a:lnTo>
                    <a:pt x="194" y="196"/>
                  </a:lnTo>
                  <a:lnTo>
                    <a:pt x="198" y="224"/>
                  </a:lnTo>
                  <a:lnTo>
                    <a:pt x="140" y="224"/>
                  </a:lnTo>
                  <a:close/>
                  <a:moveTo>
                    <a:pt x="62" y="156"/>
                  </a:moveTo>
                  <a:lnTo>
                    <a:pt x="62" y="156"/>
                  </a:lnTo>
                  <a:lnTo>
                    <a:pt x="64" y="168"/>
                  </a:lnTo>
                  <a:lnTo>
                    <a:pt x="70" y="178"/>
                  </a:lnTo>
                  <a:lnTo>
                    <a:pt x="74" y="182"/>
                  </a:lnTo>
                  <a:lnTo>
                    <a:pt x="80" y="184"/>
                  </a:lnTo>
                  <a:lnTo>
                    <a:pt x="86" y="188"/>
                  </a:lnTo>
                  <a:lnTo>
                    <a:pt x="94" y="188"/>
                  </a:lnTo>
                  <a:lnTo>
                    <a:pt x="94" y="188"/>
                  </a:lnTo>
                  <a:lnTo>
                    <a:pt x="102" y="186"/>
                  </a:lnTo>
                  <a:lnTo>
                    <a:pt x="108" y="184"/>
                  </a:lnTo>
                  <a:lnTo>
                    <a:pt x="116" y="180"/>
                  </a:lnTo>
                  <a:lnTo>
                    <a:pt x="120" y="176"/>
                  </a:lnTo>
                  <a:lnTo>
                    <a:pt x="120" y="176"/>
                  </a:lnTo>
                  <a:lnTo>
                    <a:pt x="128" y="164"/>
                  </a:lnTo>
                  <a:lnTo>
                    <a:pt x="130" y="152"/>
                  </a:lnTo>
                  <a:lnTo>
                    <a:pt x="132" y="138"/>
                  </a:lnTo>
                  <a:lnTo>
                    <a:pt x="132" y="122"/>
                  </a:lnTo>
                  <a:lnTo>
                    <a:pt x="132" y="122"/>
                  </a:lnTo>
                  <a:lnTo>
                    <a:pt x="118" y="120"/>
                  </a:lnTo>
                  <a:lnTo>
                    <a:pt x="104" y="122"/>
                  </a:lnTo>
                  <a:lnTo>
                    <a:pt x="92" y="124"/>
                  </a:lnTo>
                  <a:lnTo>
                    <a:pt x="82" y="128"/>
                  </a:lnTo>
                  <a:lnTo>
                    <a:pt x="74" y="134"/>
                  </a:lnTo>
                  <a:lnTo>
                    <a:pt x="68" y="140"/>
                  </a:lnTo>
                  <a:lnTo>
                    <a:pt x="64" y="148"/>
                  </a:lnTo>
                  <a:lnTo>
                    <a:pt x="62" y="156"/>
                  </a:lnTo>
                  <a:lnTo>
                    <a:pt x="62" y="156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29" name="Freeform 26"/>
            <p:cNvSpPr>
              <a:spLocks noEditPoints="1"/>
            </p:cNvSpPr>
            <p:nvPr userDrawn="1"/>
          </p:nvSpPr>
          <p:spPr bwMode="auto">
            <a:xfrm>
              <a:off x="4715" y="2047"/>
              <a:ext cx="208" cy="233"/>
            </a:xfrm>
            <a:custGeom>
              <a:avLst/>
              <a:gdLst/>
              <a:ahLst/>
              <a:cxnLst>
                <a:cxn ang="0">
                  <a:pos x="62" y="134"/>
                </a:cxn>
                <a:cxn ang="0">
                  <a:pos x="64" y="158"/>
                </a:cxn>
                <a:cxn ang="0">
                  <a:pos x="72" y="176"/>
                </a:cxn>
                <a:cxn ang="0">
                  <a:pos x="90" y="190"/>
                </a:cxn>
                <a:cxn ang="0">
                  <a:pos x="106" y="192"/>
                </a:cxn>
                <a:cxn ang="0">
                  <a:pos x="128" y="186"/>
                </a:cxn>
                <a:cxn ang="0">
                  <a:pos x="138" y="176"/>
                </a:cxn>
                <a:cxn ang="0">
                  <a:pos x="144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2" y="208"/>
                </a:cxn>
                <a:cxn ang="0">
                  <a:pos x="174" y="214"/>
                </a:cxn>
                <a:cxn ang="0">
                  <a:pos x="150" y="228"/>
                </a:cxn>
                <a:cxn ang="0">
                  <a:pos x="104" y="234"/>
                </a:cxn>
                <a:cxn ang="0">
                  <a:pos x="88" y="234"/>
                </a:cxn>
                <a:cxn ang="0">
                  <a:pos x="58" y="226"/>
                </a:cxn>
                <a:cxn ang="0">
                  <a:pos x="38" y="216"/>
                </a:cxn>
                <a:cxn ang="0">
                  <a:pos x="28" y="208"/>
                </a:cxn>
                <a:cxn ang="0">
                  <a:pos x="16" y="190"/>
                </a:cxn>
                <a:cxn ang="0">
                  <a:pos x="2" y="148"/>
                </a:cxn>
                <a:cxn ang="0">
                  <a:pos x="0" y="122"/>
                </a:cxn>
                <a:cxn ang="0">
                  <a:pos x="4" y="80"/>
                </a:cxn>
                <a:cxn ang="0">
                  <a:pos x="14" y="54"/>
                </a:cxn>
                <a:cxn ang="0">
                  <a:pos x="32" y="30"/>
                </a:cxn>
                <a:cxn ang="0">
                  <a:pos x="46" y="18"/>
                </a:cxn>
                <a:cxn ang="0">
                  <a:pos x="74" y="6"/>
                </a:cxn>
                <a:cxn ang="0">
                  <a:pos x="106" y="0"/>
                </a:cxn>
                <a:cxn ang="0">
                  <a:pos x="118" y="2"/>
                </a:cxn>
                <a:cxn ang="0">
                  <a:pos x="142" y="6"/>
                </a:cxn>
                <a:cxn ang="0">
                  <a:pos x="166" y="18"/>
                </a:cxn>
                <a:cxn ang="0">
                  <a:pos x="186" y="40"/>
                </a:cxn>
                <a:cxn ang="0">
                  <a:pos x="194" y="54"/>
                </a:cxn>
                <a:cxn ang="0">
                  <a:pos x="202" y="76"/>
                </a:cxn>
                <a:cxn ang="0">
                  <a:pos x="208" y="118"/>
                </a:cxn>
                <a:cxn ang="0">
                  <a:pos x="62" y="134"/>
                </a:cxn>
                <a:cxn ang="0">
                  <a:pos x="142" y="94"/>
                </a:cxn>
                <a:cxn ang="0">
                  <a:pos x="140" y="74"/>
                </a:cxn>
                <a:cxn ang="0">
                  <a:pos x="132" y="58"/>
                </a:cxn>
                <a:cxn ang="0">
                  <a:pos x="116" y="46"/>
                </a:cxn>
                <a:cxn ang="0">
                  <a:pos x="104" y="44"/>
                </a:cxn>
                <a:cxn ang="0">
                  <a:pos x="86" y="48"/>
                </a:cxn>
                <a:cxn ang="0">
                  <a:pos x="74" y="60"/>
                </a:cxn>
                <a:cxn ang="0">
                  <a:pos x="66" y="74"/>
                </a:cxn>
                <a:cxn ang="0">
                  <a:pos x="142" y="94"/>
                </a:cxn>
              </a:cxnLst>
              <a:rect l="0" t="0" r="r" b="b"/>
              <a:pathLst>
                <a:path w="208" h="234">
                  <a:moveTo>
                    <a:pt x="62" y="134"/>
                  </a:moveTo>
                  <a:lnTo>
                    <a:pt x="62" y="134"/>
                  </a:lnTo>
                  <a:lnTo>
                    <a:pt x="62" y="148"/>
                  </a:lnTo>
                  <a:lnTo>
                    <a:pt x="64" y="158"/>
                  </a:lnTo>
                  <a:lnTo>
                    <a:pt x="66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0" y="190"/>
                  </a:lnTo>
                  <a:lnTo>
                    <a:pt x="106" y="192"/>
                  </a:lnTo>
                  <a:lnTo>
                    <a:pt x="106" y="192"/>
                  </a:lnTo>
                  <a:lnTo>
                    <a:pt x="118" y="190"/>
                  </a:lnTo>
                  <a:lnTo>
                    <a:pt x="128" y="186"/>
                  </a:lnTo>
                  <a:lnTo>
                    <a:pt x="134" y="182"/>
                  </a:lnTo>
                  <a:lnTo>
                    <a:pt x="138" y="176"/>
                  </a:lnTo>
                  <a:lnTo>
                    <a:pt x="140" y="170"/>
                  </a:lnTo>
                  <a:lnTo>
                    <a:pt x="144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0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2" y="208"/>
                  </a:lnTo>
                  <a:lnTo>
                    <a:pt x="182" y="208"/>
                  </a:lnTo>
                  <a:lnTo>
                    <a:pt x="174" y="214"/>
                  </a:lnTo>
                  <a:lnTo>
                    <a:pt x="168" y="220"/>
                  </a:lnTo>
                  <a:lnTo>
                    <a:pt x="150" y="228"/>
                  </a:lnTo>
                  <a:lnTo>
                    <a:pt x="128" y="232"/>
                  </a:lnTo>
                  <a:lnTo>
                    <a:pt x="104" y="234"/>
                  </a:lnTo>
                  <a:lnTo>
                    <a:pt x="104" y="234"/>
                  </a:lnTo>
                  <a:lnTo>
                    <a:pt x="88" y="234"/>
                  </a:lnTo>
                  <a:lnTo>
                    <a:pt x="68" y="230"/>
                  </a:lnTo>
                  <a:lnTo>
                    <a:pt x="58" y="226"/>
                  </a:lnTo>
                  <a:lnTo>
                    <a:pt x="46" y="222"/>
                  </a:lnTo>
                  <a:lnTo>
                    <a:pt x="38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0" y="198"/>
                  </a:lnTo>
                  <a:lnTo>
                    <a:pt x="16" y="190"/>
                  </a:lnTo>
                  <a:lnTo>
                    <a:pt x="6" y="170"/>
                  </a:lnTo>
                  <a:lnTo>
                    <a:pt x="2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2" y="94"/>
                  </a:lnTo>
                  <a:lnTo>
                    <a:pt x="4" y="80"/>
                  </a:lnTo>
                  <a:lnTo>
                    <a:pt x="8" y="66"/>
                  </a:lnTo>
                  <a:lnTo>
                    <a:pt x="14" y="54"/>
                  </a:lnTo>
                  <a:lnTo>
                    <a:pt x="22" y="40"/>
                  </a:lnTo>
                  <a:lnTo>
                    <a:pt x="32" y="3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58" y="12"/>
                  </a:lnTo>
                  <a:lnTo>
                    <a:pt x="74" y="6"/>
                  </a:lnTo>
                  <a:lnTo>
                    <a:pt x="90" y="2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18" y="2"/>
                  </a:lnTo>
                  <a:lnTo>
                    <a:pt x="130" y="4"/>
                  </a:lnTo>
                  <a:lnTo>
                    <a:pt x="142" y="6"/>
                  </a:lnTo>
                  <a:lnTo>
                    <a:pt x="154" y="12"/>
                  </a:lnTo>
                  <a:lnTo>
                    <a:pt x="166" y="18"/>
                  </a:lnTo>
                  <a:lnTo>
                    <a:pt x="176" y="28"/>
                  </a:lnTo>
                  <a:lnTo>
                    <a:pt x="186" y="40"/>
                  </a:lnTo>
                  <a:lnTo>
                    <a:pt x="194" y="54"/>
                  </a:lnTo>
                  <a:lnTo>
                    <a:pt x="194" y="54"/>
                  </a:lnTo>
                  <a:lnTo>
                    <a:pt x="200" y="64"/>
                  </a:lnTo>
                  <a:lnTo>
                    <a:pt x="202" y="76"/>
                  </a:lnTo>
                  <a:lnTo>
                    <a:pt x="206" y="98"/>
                  </a:lnTo>
                  <a:lnTo>
                    <a:pt x="208" y="118"/>
                  </a:lnTo>
                  <a:lnTo>
                    <a:pt x="208" y="134"/>
                  </a:lnTo>
                  <a:lnTo>
                    <a:pt x="62" y="134"/>
                  </a:lnTo>
                  <a:close/>
                  <a:moveTo>
                    <a:pt x="142" y="94"/>
                  </a:moveTo>
                  <a:lnTo>
                    <a:pt x="142" y="94"/>
                  </a:lnTo>
                  <a:lnTo>
                    <a:pt x="142" y="82"/>
                  </a:lnTo>
                  <a:lnTo>
                    <a:pt x="140" y="74"/>
                  </a:lnTo>
                  <a:lnTo>
                    <a:pt x="138" y="64"/>
                  </a:lnTo>
                  <a:lnTo>
                    <a:pt x="132" y="58"/>
                  </a:lnTo>
                  <a:lnTo>
                    <a:pt x="126" y="50"/>
                  </a:lnTo>
                  <a:lnTo>
                    <a:pt x="116" y="46"/>
                  </a:lnTo>
                  <a:lnTo>
                    <a:pt x="104" y="44"/>
                  </a:lnTo>
                  <a:lnTo>
                    <a:pt x="104" y="44"/>
                  </a:lnTo>
                  <a:lnTo>
                    <a:pt x="94" y="46"/>
                  </a:lnTo>
                  <a:lnTo>
                    <a:pt x="86" y="48"/>
                  </a:lnTo>
                  <a:lnTo>
                    <a:pt x="80" y="52"/>
                  </a:lnTo>
                  <a:lnTo>
                    <a:pt x="74" y="60"/>
                  </a:lnTo>
                  <a:lnTo>
                    <a:pt x="70" y="66"/>
                  </a:lnTo>
                  <a:lnTo>
                    <a:pt x="66" y="74"/>
                  </a:lnTo>
                  <a:lnTo>
                    <a:pt x="64" y="94"/>
                  </a:lnTo>
                  <a:lnTo>
                    <a:pt x="14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30" name="Freeform 27"/>
            <p:cNvSpPr>
              <a:spLocks/>
            </p:cNvSpPr>
            <p:nvPr userDrawn="1"/>
          </p:nvSpPr>
          <p:spPr bwMode="auto">
            <a:xfrm>
              <a:off x="4923" y="1918"/>
              <a:ext cx="157" cy="286"/>
            </a:xfrm>
            <a:custGeom>
              <a:avLst/>
              <a:gdLst/>
              <a:ahLst/>
              <a:cxnLst>
                <a:cxn ang="0">
                  <a:pos x="156" y="280"/>
                </a:cxn>
                <a:cxn ang="0">
                  <a:pos x="156" y="280"/>
                </a:cxn>
                <a:cxn ang="0">
                  <a:pos x="128" y="284"/>
                </a:cxn>
                <a:cxn ang="0">
                  <a:pos x="106" y="286"/>
                </a:cxn>
                <a:cxn ang="0">
                  <a:pos x="106" y="286"/>
                </a:cxn>
                <a:cxn ang="0">
                  <a:pos x="86" y="284"/>
                </a:cxn>
                <a:cxn ang="0">
                  <a:pos x="70" y="280"/>
                </a:cxn>
                <a:cxn ang="0">
                  <a:pos x="58" y="272"/>
                </a:cxn>
                <a:cxn ang="0">
                  <a:pos x="50" y="264"/>
                </a:cxn>
                <a:cxn ang="0">
                  <a:pos x="46" y="254"/>
                </a:cxn>
                <a:cxn ang="0">
                  <a:pos x="42" y="244"/>
                </a:cxn>
                <a:cxn ang="0">
                  <a:pos x="42" y="228"/>
                </a:cxn>
                <a:cxn ang="0">
                  <a:pos x="42" y="108"/>
                </a:cxn>
                <a:cxn ang="0">
                  <a:pos x="0" y="108"/>
                </a:cxn>
                <a:cxn ang="0">
                  <a:pos x="0" y="66"/>
                </a:cxn>
                <a:cxn ang="0">
                  <a:pos x="42" y="66"/>
                </a:cxn>
                <a:cxn ang="0">
                  <a:pos x="42" y="22"/>
                </a:cxn>
                <a:cxn ang="0">
                  <a:pos x="106" y="0"/>
                </a:cxn>
                <a:cxn ang="0">
                  <a:pos x="106" y="66"/>
                </a:cxn>
                <a:cxn ang="0">
                  <a:pos x="158" y="66"/>
                </a:cxn>
                <a:cxn ang="0">
                  <a:pos x="158" y="108"/>
                </a:cxn>
                <a:cxn ang="0">
                  <a:pos x="106" y="108"/>
                </a:cxn>
                <a:cxn ang="0">
                  <a:pos x="106" y="206"/>
                </a:cxn>
                <a:cxn ang="0">
                  <a:pos x="106" y="206"/>
                </a:cxn>
                <a:cxn ang="0">
                  <a:pos x="106" y="220"/>
                </a:cxn>
                <a:cxn ang="0">
                  <a:pos x="108" y="226"/>
                </a:cxn>
                <a:cxn ang="0">
                  <a:pos x="110" y="230"/>
                </a:cxn>
                <a:cxn ang="0">
                  <a:pos x="112" y="234"/>
                </a:cxn>
                <a:cxn ang="0">
                  <a:pos x="118" y="236"/>
                </a:cxn>
                <a:cxn ang="0">
                  <a:pos x="124" y="238"/>
                </a:cxn>
                <a:cxn ang="0">
                  <a:pos x="134" y="238"/>
                </a:cxn>
                <a:cxn ang="0">
                  <a:pos x="134" y="238"/>
                </a:cxn>
                <a:cxn ang="0">
                  <a:pos x="156" y="238"/>
                </a:cxn>
                <a:cxn ang="0">
                  <a:pos x="156" y="280"/>
                </a:cxn>
              </a:cxnLst>
              <a:rect l="0" t="0" r="r" b="b"/>
              <a:pathLst>
                <a:path w="158" h="286">
                  <a:moveTo>
                    <a:pt x="156" y="280"/>
                  </a:moveTo>
                  <a:lnTo>
                    <a:pt x="156" y="280"/>
                  </a:lnTo>
                  <a:lnTo>
                    <a:pt x="128" y="284"/>
                  </a:lnTo>
                  <a:lnTo>
                    <a:pt x="106" y="286"/>
                  </a:lnTo>
                  <a:lnTo>
                    <a:pt x="106" y="286"/>
                  </a:lnTo>
                  <a:lnTo>
                    <a:pt x="86" y="284"/>
                  </a:lnTo>
                  <a:lnTo>
                    <a:pt x="70" y="280"/>
                  </a:lnTo>
                  <a:lnTo>
                    <a:pt x="58" y="272"/>
                  </a:lnTo>
                  <a:lnTo>
                    <a:pt x="50" y="264"/>
                  </a:lnTo>
                  <a:lnTo>
                    <a:pt x="46" y="254"/>
                  </a:lnTo>
                  <a:lnTo>
                    <a:pt x="42" y="244"/>
                  </a:lnTo>
                  <a:lnTo>
                    <a:pt x="42" y="228"/>
                  </a:lnTo>
                  <a:lnTo>
                    <a:pt x="42" y="108"/>
                  </a:lnTo>
                  <a:lnTo>
                    <a:pt x="0" y="108"/>
                  </a:lnTo>
                  <a:lnTo>
                    <a:pt x="0" y="66"/>
                  </a:lnTo>
                  <a:lnTo>
                    <a:pt x="42" y="66"/>
                  </a:lnTo>
                  <a:lnTo>
                    <a:pt x="42" y="22"/>
                  </a:lnTo>
                  <a:lnTo>
                    <a:pt x="106" y="0"/>
                  </a:lnTo>
                  <a:lnTo>
                    <a:pt x="106" y="66"/>
                  </a:lnTo>
                  <a:lnTo>
                    <a:pt x="158" y="66"/>
                  </a:lnTo>
                  <a:lnTo>
                    <a:pt x="158" y="108"/>
                  </a:lnTo>
                  <a:lnTo>
                    <a:pt x="106" y="108"/>
                  </a:lnTo>
                  <a:lnTo>
                    <a:pt x="106" y="206"/>
                  </a:lnTo>
                  <a:lnTo>
                    <a:pt x="106" y="206"/>
                  </a:lnTo>
                  <a:lnTo>
                    <a:pt x="106" y="220"/>
                  </a:lnTo>
                  <a:lnTo>
                    <a:pt x="108" y="226"/>
                  </a:lnTo>
                  <a:lnTo>
                    <a:pt x="110" y="230"/>
                  </a:lnTo>
                  <a:lnTo>
                    <a:pt x="112" y="234"/>
                  </a:lnTo>
                  <a:lnTo>
                    <a:pt x="118" y="236"/>
                  </a:lnTo>
                  <a:lnTo>
                    <a:pt x="124" y="238"/>
                  </a:lnTo>
                  <a:lnTo>
                    <a:pt x="134" y="238"/>
                  </a:lnTo>
                  <a:lnTo>
                    <a:pt x="134" y="238"/>
                  </a:lnTo>
                  <a:lnTo>
                    <a:pt x="156" y="238"/>
                  </a:lnTo>
                  <a:lnTo>
                    <a:pt x="156" y="280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 userDrawn="1"/>
          </p:nvSpPr>
          <p:spPr bwMode="auto">
            <a:xfrm>
              <a:off x="5109" y="2216"/>
              <a:ext cx="53" cy="57"/>
            </a:xfrm>
            <a:prstGeom prst="rect">
              <a:avLst/>
            </a:prstGeom>
            <a:solidFill>
              <a:srgbClr val="7FA3C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altLang="zh-CN">
                <a:ea typeface="SimSun" pitchFamily="2" charset="-122"/>
              </a:endParaRPr>
            </a:p>
          </p:txBody>
        </p:sp>
        <p:sp>
          <p:nvSpPr>
            <p:cNvPr id="32" name="Freeform 29"/>
            <p:cNvSpPr>
              <a:spLocks noEditPoints="1"/>
            </p:cNvSpPr>
            <p:nvPr userDrawn="1"/>
          </p:nvSpPr>
          <p:spPr bwMode="auto">
            <a:xfrm>
              <a:off x="5198" y="1961"/>
              <a:ext cx="224" cy="316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22" y="276"/>
                </a:cxn>
                <a:cxn ang="0">
                  <a:pos x="158" y="312"/>
                </a:cxn>
                <a:cxn ang="0">
                  <a:pos x="158" y="280"/>
                </a:cxn>
                <a:cxn ang="0">
                  <a:pos x="144" y="298"/>
                </a:cxn>
                <a:cxn ang="0">
                  <a:pos x="136" y="306"/>
                </a:cxn>
                <a:cxn ang="0">
                  <a:pos x="112" y="314"/>
                </a:cxn>
                <a:cxn ang="0">
                  <a:pos x="92" y="316"/>
                </a:cxn>
                <a:cxn ang="0">
                  <a:pos x="72" y="314"/>
                </a:cxn>
                <a:cxn ang="0">
                  <a:pos x="38" y="300"/>
                </a:cxn>
                <a:cxn ang="0">
                  <a:pos x="14" y="272"/>
                </a:cxn>
                <a:cxn ang="0">
                  <a:pos x="2" y="232"/>
                </a:cxn>
                <a:cxn ang="0">
                  <a:pos x="0" y="208"/>
                </a:cxn>
                <a:cxn ang="0">
                  <a:pos x="6" y="160"/>
                </a:cxn>
                <a:cxn ang="0">
                  <a:pos x="26" y="122"/>
                </a:cxn>
                <a:cxn ang="0">
                  <a:pos x="58" y="100"/>
                </a:cxn>
                <a:cxn ang="0">
                  <a:pos x="96" y="90"/>
                </a:cxn>
                <a:cxn ang="0">
                  <a:pos x="110" y="92"/>
                </a:cxn>
                <a:cxn ang="0">
                  <a:pos x="132" y="98"/>
                </a:cxn>
                <a:cxn ang="0">
                  <a:pos x="152" y="112"/>
                </a:cxn>
                <a:cxn ang="0">
                  <a:pos x="158" y="0"/>
                </a:cxn>
                <a:cxn ang="0">
                  <a:pos x="108" y="274"/>
                </a:cxn>
                <a:cxn ang="0">
                  <a:pos x="134" y="268"/>
                </a:cxn>
                <a:cxn ang="0">
                  <a:pos x="150" y="250"/>
                </a:cxn>
                <a:cxn ang="0">
                  <a:pos x="156" y="236"/>
                </a:cxn>
                <a:cxn ang="0">
                  <a:pos x="160" y="198"/>
                </a:cxn>
                <a:cxn ang="0">
                  <a:pos x="158" y="184"/>
                </a:cxn>
                <a:cxn ang="0">
                  <a:pos x="152" y="160"/>
                </a:cxn>
                <a:cxn ang="0">
                  <a:pos x="140" y="142"/>
                </a:cxn>
                <a:cxn ang="0">
                  <a:pos x="122" y="134"/>
                </a:cxn>
                <a:cxn ang="0">
                  <a:pos x="112" y="132"/>
                </a:cxn>
                <a:cxn ang="0">
                  <a:pos x="98" y="136"/>
                </a:cxn>
                <a:cxn ang="0">
                  <a:pos x="78" y="150"/>
                </a:cxn>
                <a:cxn ang="0">
                  <a:pos x="68" y="174"/>
                </a:cxn>
                <a:cxn ang="0">
                  <a:pos x="64" y="206"/>
                </a:cxn>
                <a:cxn ang="0">
                  <a:pos x="66" y="220"/>
                </a:cxn>
                <a:cxn ang="0">
                  <a:pos x="70" y="244"/>
                </a:cxn>
                <a:cxn ang="0">
                  <a:pos x="80" y="262"/>
                </a:cxn>
                <a:cxn ang="0">
                  <a:pos x="98" y="274"/>
                </a:cxn>
                <a:cxn ang="0">
                  <a:pos x="108" y="274"/>
                </a:cxn>
              </a:cxnLst>
              <a:rect l="0" t="0" r="r" b="b"/>
              <a:pathLst>
                <a:path w="224" h="316">
                  <a:moveTo>
                    <a:pt x="158" y="0"/>
                  </a:moveTo>
                  <a:lnTo>
                    <a:pt x="222" y="0"/>
                  </a:lnTo>
                  <a:lnTo>
                    <a:pt x="222" y="276"/>
                  </a:lnTo>
                  <a:lnTo>
                    <a:pt x="222" y="276"/>
                  </a:lnTo>
                  <a:lnTo>
                    <a:pt x="224" y="312"/>
                  </a:lnTo>
                  <a:lnTo>
                    <a:pt x="158" y="312"/>
                  </a:lnTo>
                  <a:lnTo>
                    <a:pt x="158" y="280"/>
                  </a:lnTo>
                  <a:lnTo>
                    <a:pt x="158" y="280"/>
                  </a:lnTo>
                  <a:lnTo>
                    <a:pt x="150" y="292"/>
                  </a:lnTo>
                  <a:lnTo>
                    <a:pt x="144" y="298"/>
                  </a:lnTo>
                  <a:lnTo>
                    <a:pt x="136" y="306"/>
                  </a:lnTo>
                  <a:lnTo>
                    <a:pt x="136" y="306"/>
                  </a:lnTo>
                  <a:lnTo>
                    <a:pt x="124" y="312"/>
                  </a:lnTo>
                  <a:lnTo>
                    <a:pt x="112" y="314"/>
                  </a:lnTo>
                  <a:lnTo>
                    <a:pt x="102" y="316"/>
                  </a:lnTo>
                  <a:lnTo>
                    <a:pt x="92" y="316"/>
                  </a:lnTo>
                  <a:lnTo>
                    <a:pt x="92" y="316"/>
                  </a:lnTo>
                  <a:lnTo>
                    <a:pt x="72" y="314"/>
                  </a:lnTo>
                  <a:lnTo>
                    <a:pt x="54" y="310"/>
                  </a:lnTo>
                  <a:lnTo>
                    <a:pt x="38" y="300"/>
                  </a:lnTo>
                  <a:lnTo>
                    <a:pt x="24" y="288"/>
                  </a:lnTo>
                  <a:lnTo>
                    <a:pt x="14" y="272"/>
                  </a:lnTo>
                  <a:lnTo>
                    <a:pt x="6" y="254"/>
                  </a:lnTo>
                  <a:lnTo>
                    <a:pt x="2" y="232"/>
                  </a:lnTo>
                  <a:lnTo>
                    <a:pt x="0" y="208"/>
                  </a:lnTo>
                  <a:lnTo>
                    <a:pt x="0" y="208"/>
                  </a:lnTo>
                  <a:lnTo>
                    <a:pt x="2" y="182"/>
                  </a:lnTo>
                  <a:lnTo>
                    <a:pt x="6" y="160"/>
                  </a:lnTo>
                  <a:lnTo>
                    <a:pt x="16" y="140"/>
                  </a:lnTo>
                  <a:lnTo>
                    <a:pt x="26" y="122"/>
                  </a:lnTo>
                  <a:lnTo>
                    <a:pt x="40" y="108"/>
                  </a:lnTo>
                  <a:lnTo>
                    <a:pt x="58" y="100"/>
                  </a:lnTo>
                  <a:lnTo>
                    <a:pt x="76" y="92"/>
                  </a:lnTo>
                  <a:lnTo>
                    <a:pt x="96" y="90"/>
                  </a:lnTo>
                  <a:lnTo>
                    <a:pt x="96" y="90"/>
                  </a:lnTo>
                  <a:lnTo>
                    <a:pt x="110" y="92"/>
                  </a:lnTo>
                  <a:lnTo>
                    <a:pt x="122" y="94"/>
                  </a:lnTo>
                  <a:lnTo>
                    <a:pt x="132" y="98"/>
                  </a:lnTo>
                  <a:lnTo>
                    <a:pt x="140" y="102"/>
                  </a:lnTo>
                  <a:lnTo>
                    <a:pt x="152" y="112"/>
                  </a:lnTo>
                  <a:lnTo>
                    <a:pt x="158" y="120"/>
                  </a:lnTo>
                  <a:lnTo>
                    <a:pt x="158" y="0"/>
                  </a:lnTo>
                  <a:close/>
                  <a:moveTo>
                    <a:pt x="108" y="274"/>
                  </a:moveTo>
                  <a:lnTo>
                    <a:pt x="108" y="274"/>
                  </a:lnTo>
                  <a:lnTo>
                    <a:pt x="122" y="272"/>
                  </a:lnTo>
                  <a:lnTo>
                    <a:pt x="134" y="268"/>
                  </a:lnTo>
                  <a:lnTo>
                    <a:pt x="142" y="260"/>
                  </a:lnTo>
                  <a:lnTo>
                    <a:pt x="150" y="250"/>
                  </a:lnTo>
                  <a:lnTo>
                    <a:pt x="150" y="250"/>
                  </a:lnTo>
                  <a:lnTo>
                    <a:pt x="156" y="236"/>
                  </a:lnTo>
                  <a:lnTo>
                    <a:pt x="158" y="222"/>
                  </a:lnTo>
                  <a:lnTo>
                    <a:pt x="160" y="198"/>
                  </a:lnTo>
                  <a:lnTo>
                    <a:pt x="160" y="198"/>
                  </a:lnTo>
                  <a:lnTo>
                    <a:pt x="158" y="184"/>
                  </a:lnTo>
                  <a:lnTo>
                    <a:pt x="156" y="170"/>
                  </a:lnTo>
                  <a:lnTo>
                    <a:pt x="152" y="160"/>
                  </a:lnTo>
                  <a:lnTo>
                    <a:pt x="146" y="150"/>
                  </a:lnTo>
                  <a:lnTo>
                    <a:pt x="140" y="142"/>
                  </a:lnTo>
                  <a:lnTo>
                    <a:pt x="132" y="138"/>
                  </a:lnTo>
                  <a:lnTo>
                    <a:pt x="122" y="134"/>
                  </a:lnTo>
                  <a:lnTo>
                    <a:pt x="112" y="132"/>
                  </a:lnTo>
                  <a:lnTo>
                    <a:pt x="112" y="132"/>
                  </a:lnTo>
                  <a:lnTo>
                    <a:pt x="104" y="134"/>
                  </a:lnTo>
                  <a:lnTo>
                    <a:pt x="98" y="136"/>
                  </a:lnTo>
                  <a:lnTo>
                    <a:pt x="86" y="142"/>
                  </a:lnTo>
                  <a:lnTo>
                    <a:pt x="78" y="150"/>
                  </a:lnTo>
                  <a:lnTo>
                    <a:pt x="72" y="162"/>
                  </a:lnTo>
                  <a:lnTo>
                    <a:pt x="68" y="174"/>
                  </a:lnTo>
                  <a:lnTo>
                    <a:pt x="66" y="186"/>
                  </a:lnTo>
                  <a:lnTo>
                    <a:pt x="64" y="206"/>
                  </a:lnTo>
                  <a:lnTo>
                    <a:pt x="64" y="206"/>
                  </a:lnTo>
                  <a:lnTo>
                    <a:pt x="66" y="220"/>
                  </a:lnTo>
                  <a:lnTo>
                    <a:pt x="68" y="232"/>
                  </a:lnTo>
                  <a:lnTo>
                    <a:pt x="70" y="244"/>
                  </a:lnTo>
                  <a:lnTo>
                    <a:pt x="74" y="254"/>
                  </a:lnTo>
                  <a:lnTo>
                    <a:pt x="80" y="262"/>
                  </a:lnTo>
                  <a:lnTo>
                    <a:pt x="88" y="270"/>
                  </a:lnTo>
                  <a:lnTo>
                    <a:pt x="98" y="274"/>
                  </a:lnTo>
                  <a:lnTo>
                    <a:pt x="108" y="274"/>
                  </a:lnTo>
                  <a:lnTo>
                    <a:pt x="108" y="27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33" name="Freeform 30"/>
            <p:cNvSpPr>
              <a:spLocks noEditPoints="1"/>
            </p:cNvSpPr>
            <p:nvPr userDrawn="1"/>
          </p:nvSpPr>
          <p:spPr bwMode="auto">
            <a:xfrm>
              <a:off x="5451" y="2047"/>
              <a:ext cx="208" cy="233"/>
            </a:xfrm>
            <a:custGeom>
              <a:avLst/>
              <a:gdLst/>
              <a:ahLst/>
              <a:cxnLst>
                <a:cxn ang="0">
                  <a:pos x="60" y="134"/>
                </a:cxn>
                <a:cxn ang="0">
                  <a:pos x="62" y="158"/>
                </a:cxn>
                <a:cxn ang="0">
                  <a:pos x="72" y="176"/>
                </a:cxn>
                <a:cxn ang="0">
                  <a:pos x="90" y="190"/>
                </a:cxn>
                <a:cxn ang="0">
                  <a:pos x="104" y="192"/>
                </a:cxn>
                <a:cxn ang="0">
                  <a:pos x="128" y="186"/>
                </a:cxn>
                <a:cxn ang="0">
                  <a:pos x="136" y="176"/>
                </a:cxn>
                <a:cxn ang="0">
                  <a:pos x="142" y="162"/>
                </a:cxn>
                <a:cxn ang="0">
                  <a:pos x="202" y="162"/>
                </a:cxn>
                <a:cxn ang="0">
                  <a:pos x="198" y="182"/>
                </a:cxn>
                <a:cxn ang="0">
                  <a:pos x="180" y="208"/>
                </a:cxn>
                <a:cxn ang="0">
                  <a:pos x="174" y="214"/>
                </a:cxn>
                <a:cxn ang="0">
                  <a:pos x="148" y="228"/>
                </a:cxn>
                <a:cxn ang="0">
                  <a:pos x="104" y="234"/>
                </a:cxn>
                <a:cxn ang="0">
                  <a:pos x="88" y="234"/>
                </a:cxn>
                <a:cxn ang="0">
                  <a:pos x="56" y="226"/>
                </a:cxn>
                <a:cxn ang="0">
                  <a:pos x="36" y="216"/>
                </a:cxn>
                <a:cxn ang="0">
                  <a:pos x="28" y="208"/>
                </a:cxn>
                <a:cxn ang="0">
                  <a:pos x="14" y="190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80"/>
                </a:cxn>
                <a:cxn ang="0">
                  <a:pos x="14" y="54"/>
                </a:cxn>
                <a:cxn ang="0">
                  <a:pos x="32" y="30"/>
                </a:cxn>
                <a:cxn ang="0">
                  <a:pos x="44" y="18"/>
                </a:cxn>
                <a:cxn ang="0">
                  <a:pos x="72" y="6"/>
                </a:cxn>
                <a:cxn ang="0">
                  <a:pos x="106" y="0"/>
                </a:cxn>
                <a:cxn ang="0">
                  <a:pos x="118" y="2"/>
                </a:cxn>
                <a:cxn ang="0">
                  <a:pos x="142" y="6"/>
                </a:cxn>
                <a:cxn ang="0">
                  <a:pos x="166" y="18"/>
                </a:cxn>
                <a:cxn ang="0">
                  <a:pos x="186" y="40"/>
                </a:cxn>
                <a:cxn ang="0">
                  <a:pos x="194" y="54"/>
                </a:cxn>
                <a:cxn ang="0">
                  <a:pos x="202" y="76"/>
                </a:cxn>
                <a:cxn ang="0">
                  <a:pos x="208" y="118"/>
                </a:cxn>
                <a:cxn ang="0">
                  <a:pos x="60" y="134"/>
                </a:cxn>
                <a:cxn ang="0">
                  <a:pos x="142" y="94"/>
                </a:cxn>
                <a:cxn ang="0">
                  <a:pos x="140" y="74"/>
                </a:cxn>
                <a:cxn ang="0">
                  <a:pos x="132" y="58"/>
                </a:cxn>
                <a:cxn ang="0">
                  <a:pos x="116" y="46"/>
                </a:cxn>
                <a:cxn ang="0">
                  <a:pos x="104" y="44"/>
                </a:cxn>
                <a:cxn ang="0">
                  <a:pos x="86" y="48"/>
                </a:cxn>
                <a:cxn ang="0">
                  <a:pos x="74" y="60"/>
                </a:cxn>
                <a:cxn ang="0">
                  <a:pos x="66" y="74"/>
                </a:cxn>
                <a:cxn ang="0">
                  <a:pos x="142" y="94"/>
                </a:cxn>
              </a:cxnLst>
              <a:rect l="0" t="0" r="r" b="b"/>
              <a:pathLst>
                <a:path w="208" h="234">
                  <a:moveTo>
                    <a:pt x="60" y="134"/>
                  </a:moveTo>
                  <a:lnTo>
                    <a:pt x="60" y="134"/>
                  </a:lnTo>
                  <a:lnTo>
                    <a:pt x="62" y="148"/>
                  </a:lnTo>
                  <a:lnTo>
                    <a:pt x="62" y="158"/>
                  </a:lnTo>
                  <a:lnTo>
                    <a:pt x="66" y="168"/>
                  </a:lnTo>
                  <a:lnTo>
                    <a:pt x="72" y="176"/>
                  </a:lnTo>
                  <a:lnTo>
                    <a:pt x="80" y="184"/>
                  </a:lnTo>
                  <a:lnTo>
                    <a:pt x="90" y="190"/>
                  </a:lnTo>
                  <a:lnTo>
                    <a:pt x="104" y="192"/>
                  </a:lnTo>
                  <a:lnTo>
                    <a:pt x="104" y="192"/>
                  </a:lnTo>
                  <a:lnTo>
                    <a:pt x="116" y="190"/>
                  </a:lnTo>
                  <a:lnTo>
                    <a:pt x="128" y="186"/>
                  </a:lnTo>
                  <a:lnTo>
                    <a:pt x="132" y="182"/>
                  </a:lnTo>
                  <a:lnTo>
                    <a:pt x="136" y="176"/>
                  </a:lnTo>
                  <a:lnTo>
                    <a:pt x="140" y="170"/>
                  </a:lnTo>
                  <a:lnTo>
                    <a:pt x="142" y="162"/>
                  </a:lnTo>
                  <a:lnTo>
                    <a:pt x="202" y="162"/>
                  </a:lnTo>
                  <a:lnTo>
                    <a:pt x="202" y="162"/>
                  </a:lnTo>
                  <a:lnTo>
                    <a:pt x="200" y="170"/>
                  </a:lnTo>
                  <a:lnTo>
                    <a:pt x="198" y="182"/>
                  </a:lnTo>
                  <a:lnTo>
                    <a:pt x="192" y="194"/>
                  </a:lnTo>
                  <a:lnTo>
                    <a:pt x="180" y="208"/>
                  </a:lnTo>
                  <a:lnTo>
                    <a:pt x="180" y="208"/>
                  </a:lnTo>
                  <a:lnTo>
                    <a:pt x="174" y="214"/>
                  </a:lnTo>
                  <a:lnTo>
                    <a:pt x="166" y="220"/>
                  </a:lnTo>
                  <a:lnTo>
                    <a:pt x="148" y="228"/>
                  </a:lnTo>
                  <a:lnTo>
                    <a:pt x="128" y="232"/>
                  </a:lnTo>
                  <a:lnTo>
                    <a:pt x="104" y="234"/>
                  </a:lnTo>
                  <a:lnTo>
                    <a:pt x="104" y="234"/>
                  </a:lnTo>
                  <a:lnTo>
                    <a:pt x="88" y="234"/>
                  </a:lnTo>
                  <a:lnTo>
                    <a:pt x="68" y="230"/>
                  </a:lnTo>
                  <a:lnTo>
                    <a:pt x="56" y="226"/>
                  </a:lnTo>
                  <a:lnTo>
                    <a:pt x="46" y="222"/>
                  </a:lnTo>
                  <a:lnTo>
                    <a:pt x="36" y="216"/>
                  </a:lnTo>
                  <a:lnTo>
                    <a:pt x="28" y="208"/>
                  </a:lnTo>
                  <a:lnTo>
                    <a:pt x="28" y="208"/>
                  </a:lnTo>
                  <a:lnTo>
                    <a:pt x="20" y="198"/>
                  </a:lnTo>
                  <a:lnTo>
                    <a:pt x="14" y="190"/>
                  </a:lnTo>
                  <a:lnTo>
                    <a:pt x="6" y="170"/>
                  </a:lnTo>
                  <a:lnTo>
                    <a:pt x="0" y="148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0" y="94"/>
                  </a:lnTo>
                  <a:lnTo>
                    <a:pt x="4" y="80"/>
                  </a:lnTo>
                  <a:lnTo>
                    <a:pt x="8" y="66"/>
                  </a:lnTo>
                  <a:lnTo>
                    <a:pt x="14" y="54"/>
                  </a:lnTo>
                  <a:lnTo>
                    <a:pt x="22" y="40"/>
                  </a:lnTo>
                  <a:lnTo>
                    <a:pt x="32" y="30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58" y="12"/>
                  </a:lnTo>
                  <a:lnTo>
                    <a:pt x="72" y="6"/>
                  </a:lnTo>
                  <a:lnTo>
                    <a:pt x="88" y="2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18" y="2"/>
                  </a:lnTo>
                  <a:lnTo>
                    <a:pt x="130" y="4"/>
                  </a:lnTo>
                  <a:lnTo>
                    <a:pt x="142" y="6"/>
                  </a:lnTo>
                  <a:lnTo>
                    <a:pt x="154" y="12"/>
                  </a:lnTo>
                  <a:lnTo>
                    <a:pt x="166" y="18"/>
                  </a:lnTo>
                  <a:lnTo>
                    <a:pt x="176" y="28"/>
                  </a:lnTo>
                  <a:lnTo>
                    <a:pt x="186" y="40"/>
                  </a:lnTo>
                  <a:lnTo>
                    <a:pt x="194" y="54"/>
                  </a:lnTo>
                  <a:lnTo>
                    <a:pt x="194" y="54"/>
                  </a:lnTo>
                  <a:lnTo>
                    <a:pt x="198" y="64"/>
                  </a:lnTo>
                  <a:lnTo>
                    <a:pt x="202" y="76"/>
                  </a:lnTo>
                  <a:lnTo>
                    <a:pt x="206" y="98"/>
                  </a:lnTo>
                  <a:lnTo>
                    <a:pt x="208" y="118"/>
                  </a:lnTo>
                  <a:lnTo>
                    <a:pt x="206" y="134"/>
                  </a:lnTo>
                  <a:lnTo>
                    <a:pt x="60" y="134"/>
                  </a:lnTo>
                  <a:close/>
                  <a:moveTo>
                    <a:pt x="142" y="94"/>
                  </a:moveTo>
                  <a:lnTo>
                    <a:pt x="142" y="94"/>
                  </a:lnTo>
                  <a:lnTo>
                    <a:pt x="140" y="82"/>
                  </a:lnTo>
                  <a:lnTo>
                    <a:pt x="140" y="74"/>
                  </a:lnTo>
                  <a:lnTo>
                    <a:pt x="136" y="64"/>
                  </a:lnTo>
                  <a:lnTo>
                    <a:pt x="132" y="58"/>
                  </a:lnTo>
                  <a:lnTo>
                    <a:pt x="126" y="50"/>
                  </a:lnTo>
                  <a:lnTo>
                    <a:pt x="116" y="46"/>
                  </a:lnTo>
                  <a:lnTo>
                    <a:pt x="104" y="44"/>
                  </a:lnTo>
                  <a:lnTo>
                    <a:pt x="104" y="44"/>
                  </a:lnTo>
                  <a:lnTo>
                    <a:pt x="94" y="46"/>
                  </a:lnTo>
                  <a:lnTo>
                    <a:pt x="86" y="48"/>
                  </a:lnTo>
                  <a:lnTo>
                    <a:pt x="78" y="52"/>
                  </a:lnTo>
                  <a:lnTo>
                    <a:pt x="74" y="60"/>
                  </a:lnTo>
                  <a:lnTo>
                    <a:pt x="68" y="66"/>
                  </a:lnTo>
                  <a:lnTo>
                    <a:pt x="66" y="74"/>
                  </a:lnTo>
                  <a:lnTo>
                    <a:pt x="62" y="94"/>
                  </a:lnTo>
                  <a:lnTo>
                    <a:pt x="142" y="94"/>
                  </a:lnTo>
                  <a:close/>
                </a:path>
              </a:pathLst>
            </a:custGeom>
            <a:solidFill>
              <a:srgbClr val="7FA3C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pitchFamily="-65" charset="0"/>
                <a:ea typeface="Arial" pitchFamily="-65" charset="0"/>
                <a:cs typeface="Arial" pitchFamily="-65" charset="0"/>
              </a:endParaRPr>
            </a:p>
          </p:txBody>
        </p:sp>
      </p:grpSp>
      <p:sp>
        <p:nvSpPr>
          <p:cNvPr id="34" name="Rectangle 9"/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89AB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altLang="zh-CN" sz="2800">
              <a:latin typeface="Arial Black" pitchFamily="34" charset="0"/>
              <a:ea typeface="SimSun" pitchFamily="2" charset="-122"/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 userDrawn="1"/>
        </p:nvSpPr>
        <p:spPr bwMode="auto">
          <a:xfrm>
            <a:off x="8264525" y="6605588"/>
            <a:ext cx="457200" cy="230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46800" rIns="0" bIns="0"/>
          <a:lstStyle/>
          <a:p>
            <a:pPr algn="r">
              <a:defRPr/>
            </a:pPr>
            <a:fld id="{2045AD50-D73E-466C-A5B1-F1E10C1C94AA}" type="slidenum">
              <a:rPr lang="de-DE" altLang="zh-CN" sz="800">
                <a:ea typeface="SimSun" pitchFamily="2" charset="-122"/>
              </a:rPr>
              <a:pPr algn="r">
                <a:defRPr/>
              </a:pPr>
              <a:t>‹Nr.›</a:t>
            </a:fld>
            <a:endParaRPr lang="de-DE" altLang="zh-CN" sz="800">
              <a:ea typeface="SimSun" pitchFamily="2" charset="-122"/>
            </a:endParaRPr>
          </a:p>
        </p:txBody>
      </p:sp>
      <p:sp>
        <p:nvSpPr>
          <p:cNvPr id="36" name="Text Box 12"/>
          <p:cNvSpPr txBox="1">
            <a:spLocks noChangeArrowheads="1"/>
          </p:cNvSpPr>
          <p:nvPr userDrawn="1"/>
        </p:nvSpPr>
        <p:spPr bwMode="auto">
          <a:xfrm>
            <a:off x="430213" y="6605588"/>
            <a:ext cx="1908175" cy="230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46800" rIns="0" bIns="46800"/>
          <a:lstStyle/>
          <a:p>
            <a:pPr>
              <a:defRPr/>
            </a:pPr>
            <a:fld id="{036EE668-C171-4E7E-912D-A325A1754CA1}" type="datetime1">
              <a:rPr lang="de-DE" altLang="zh-CN" sz="800">
                <a:ea typeface="SimSun" pitchFamily="2" charset="-122"/>
              </a:rPr>
              <a:pPr>
                <a:defRPr/>
              </a:pPr>
              <a:t>19.04.2012</a:t>
            </a:fld>
            <a:endParaRPr lang="de-DE" altLang="zh-CN" sz="800">
              <a:ea typeface="SimSun" pitchFamily="2" charset="-122"/>
            </a:endParaRPr>
          </a:p>
        </p:txBody>
      </p:sp>
      <p:sp>
        <p:nvSpPr>
          <p:cNvPr id="37" name="Line 115"/>
          <p:cNvSpPr>
            <a:spLocks noChangeShapeType="1"/>
          </p:cNvSpPr>
          <p:nvPr/>
        </p:nvSpPr>
        <p:spPr bwMode="auto">
          <a:xfrm flipH="1">
            <a:off x="0" y="998538"/>
            <a:ext cx="9144000" cy="0"/>
          </a:xfrm>
          <a:prstGeom prst="line">
            <a:avLst/>
          </a:prstGeom>
          <a:noFill/>
          <a:ln w="12700" cap="flat" cmpd="sng" algn="ctr">
            <a:solidFill>
              <a:srgbClr val="89ABC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de-DE">
              <a:latin typeface="Arial" charset="0"/>
              <a:cs typeface="Arial" charset="0"/>
            </a:endParaRPr>
          </a:p>
        </p:txBody>
      </p:sp>
      <p:pic>
        <p:nvPicPr>
          <p:cNvPr id="38" name="Grafik 37" descr="Goethe-Logo 080508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7013" y="246063"/>
            <a:ext cx="1152525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 marL="1524000" indent="-269875"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39" name="Rectangle 50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76550" y="6605588"/>
            <a:ext cx="3384550" cy="2301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64800" numCol="1" anchor="b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262626"/>
                </a:solidFill>
                <a:latin typeface="Arial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r>
              <a:rPr lang="de-DE"/>
              <a:t>Text durch klicken bearbeiten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150813"/>
            <a:ext cx="734536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3" rIns="0" bIns="4571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Slide title</a:t>
            </a:r>
          </a:p>
        </p:txBody>
      </p:sp>
      <p:sp>
        <p:nvSpPr>
          <p:cNvPr id="3075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213" y="1449388"/>
            <a:ext cx="8280400" cy="4679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Body text</a:t>
            </a:r>
          </a:p>
          <a:p>
            <a:pPr lvl="1"/>
            <a:r>
              <a:rPr lang="de-DE" altLang="zh-CN" smtClean="0"/>
              <a:t>First level</a:t>
            </a:r>
          </a:p>
          <a:p>
            <a:pPr lvl="2"/>
            <a:r>
              <a:rPr lang="de-DE" altLang="zh-CN" smtClean="0"/>
              <a:t>Second level</a:t>
            </a:r>
          </a:p>
          <a:p>
            <a:pPr lvl="3"/>
            <a:r>
              <a:rPr lang="de-DE" altLang="zh-CN" smtClean="0"/>
              <a:t>Third level</a:t>
            </a:r>
          </a:p>
          <a:p>
            <a:pPr lvl="4"/>
            <a:r>
              <a:rPr lang="de-DE" altLang="zh-CN" smtClean="0"/>
              <a:t>Forth level</a:t>
            </a:r>
          </a:p>
          <a:p>
            <a:pPr lvl="4"/>
            <a:r>
              <a:rPr lang="de-DE" altLang="zh-CN" smtClean="0"/>
              <a:t>Fifth level</a:t>
            </a:r>
          </a:p>
          <a:p>
            <a:pPr lvl="4"/>
            <a:r>
              <a:rPr lang="de-DE" altLang="zh-CN" smtClean="0"/>
              <a:t>Sixth level</a:t>
            </a:r>
          </a:p>
          <a:p>
            <a:pPr lvl="4"/>
            <a:r>
              <a:rPr lang="de-DE" altLang="zh-CN" smtClean="0"/>
              <a:t>Seventh level</a:t>
            </a:r>
          </a:p>
          <a:p>
            <a:pPr lvl="4"/>
            <a:r>
              <a:rPr lang="de-DE" altLang="zh-CN" smtClean="0"/>
              <a:t>Eigth level</a:t>
            </a:r>
          </a:p>
          <a:p>
            <a:pPr lvl="4"/>
            <a:endParaRPr lang="de-DE" altLang="zh-CN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 (Headings)"/>
          <a:ea typeface=" (Headings)"/>
          <a:cs typeface=" (Headings)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 (Headings)"/>
          <a:ea typeface=" (Headings)"/>
          <a:cs typeface=" (Headings)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 (Headings)"/>
          <a:ea typeface=" (Headings)"/>
          <a:cs typeface=" (Headings)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 (Headings)"/>
          <a:ea typeface=" (Headings)"/>
          <a:cs typeface=" (Headings)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 (Headings)"/>
          <a:ea typeface=" (Headings)"/>
          <a:cs typeface=" (Headings)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447675" indent="-2667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717550" indent="-2714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–"/>
        <a:defRPr sz="1600">
          <a:solidFill>
            <a:srgbClr val="000000"/>
          </a:solidFill>
          <a:latin typeface="+mn-lt"/>
          <a:ea typeface="+mn-ea"/>
          <a:cs typeface="+mn-cs"/>
        </a:defRPr>
      </a:lvl3pPr>
      <a:lvl4pPr marL="985838" indent="-2714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–"/>
        <a:defRPr sz="1600">
          <a:solidFill>
            <a:srgbClr val="000000"/>
          </a:solidFill>
          <a:latin typeface="+mn-lt"/>
          <a:ea typeface="+mn-ea"/>
          <a:cs typeface="+mn-cs"/>
        </a:defRPr>
      </a:lvl4pPr>
      <a:lvl5pPr marL="1257300" indent="-2682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–"/>
        <a:defRPr sz="1600">
          <a:solidFill>
            <a:srgbClr val="000000"/>
          </a:solidFill>
          <a:latin typeface="+mn-lt"/>
          <a:ea typeface="+mn-ea"/>
          <a:cs typeface="+mn-cs"/>
        </a:defRPr>
      </a:lvl5pPr>
      <a:lvl6pPr marL="1524000" indent="-2698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 baseline="0">
          <a:solidFill>
            <a:srgbClr val="000000"/>
          </a:solidFill>
          <a:latin typeface="+mn-lt"/>
          <a:cs typeface="+mn-cs"/>
        </a:defRPr>
      </a:lvl6pPr>
      <a:lvl7pPr marL="1793875" indent="-2698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 baseline="0">
          <a:solidFill>
            <a:srgbClr val="000000"/>
          </a:solidFill>
          <a:latin typeface="+mn-lt"/>
          <a:cs typeface="+mn-cs"/>
        </a:defRPr>
      </a:lvl7pPr>
      <a:lvl8pPr marL="2063750" indent="-2698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 baseline="0">
          <a:solidFill>
            <a:schemeClr val="tx1"/>
          </a:solidFill>
          <a:latin typeface="+mn-lt"/>
          <a:cs typeface="+mn-cs"/>
        </a:defRPr>
      </a:lvl8pPr>
      <a:lvl9pPr marL="2330450" indent="-2667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 baseline="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547813"/>
            <a:ext cx="6781800" cy="4681537"/>
          </a:xfrm>
        </p:spPr>
        <p:txBody>
          <a:bodyPr/>
          <a:lstStyle/>
          <a:p>
            <a:pPr eaLnBrk="1" hangingPunct="1"/>
            <a:r>
              <a:rPr lang="de-DE" altLang="zh-CN" sz="2400" dirty="0" smtClean="0">
                <a:ea typeface="SimSun" pitchFamily="2" charset="-122"/>
              </a:rPr>
              <a:t>Martin </a:t>
            </a:r>
            <a:r>
              <a:rPr lang="de-DE" altLang="zh-CN" sz="2400" dirty="0" err="1" smtClean="0">
                <a:ea typeface="SimSun" pitchFamily="2" charset="-122"/>
              </a:rPr>
              <a:t>Bickl</a:t>
            </a:r>
            <a:endParaRPr lang="de-DE" altLang="zh-CN" sz="2400" dirty="0" smtClean="0">
              <a:ea typeface="SimSun" pitchFamily="2" charset="-122"/>
            </a:endParaRPr>
          </a:p>
          <a:p>
            <a:pPr eaLnBrk="1" hangingPunct="1"/>
            <a:r>
              <a:rPr lang="de-DE" altLang="zh-CN" sz="1800" dirty="0" smtClean="0">
                <a:ea typeface="SimSun" pitchFamily="2" charset="-122"/>
              </a:rPr>
              <a:t>Leiter</a:t>
            </a:r>
          </a:p>
          <a:p>
            <a:pPr eaLnBrk="1" hangingPunct="1"/>
            <a:r>
              <a:rPr lang="de-DE" altLang="zh-CN" sz="1800" dirty="0" smtClean="0">
                <a:ea typeface="SimSun" pitchFamily="2" charset="-122"/>
              </a:rPr>
              <a:t>International Office</a:t>
            </a:r>
          </a:p>
          <a:p>
            <a:pPr eaLnBrk="1" hangingPunct="1"/>
            <a:r>
              <a:rPr lang="de-DE" altLang="zh-CN" sz="1800" dirty="0" smtClean="0">
                <a:ea typeface="SimSun" pitchFamily="2" charset="-122"/>
              </a:rPr>
              <a:t>Goethe-Universität Frankfurt </a:t>
            </a:r>
          </a:p>
          <a:p>
            <a:pPr eaLnBrk="1" hangingPunct="1"/>
            <a:endParaRPr lang="de-DE" altLang="zh-CN" sz="1800" dirty="0" smtClean="0">
              <a:ea typeface="SimSun" pitchFamily="2" charset="-122"/>
            </a:endParaRPr>
          </a:p>
        </p:txBody>
      </p:sp>
      <p:sp>
        <p:nvSpPr>
          <p:cNvPr id="6148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“</a:t>
            </a:r>
            <a:r>
              <a:rPr lang="en-US" altLang="zh-CN" i="1" dirty="0" err="1" smtClean="0"/>
              <a:t>Gute</a:t>
            </a:r>
            <a:r>
              <a:rPr lang="en-US" altLang="zh-CN" i="1" dirty="0" smtClean="0"/>
              <a:t> Partner, </a:t>
            </a:r>
            <a:r>
              <a:rPr lang="en-US" altLang="zh-CN" i="1" dirty="0" err="1" smtClean="0"/>
              <a:t>schlechte</a:t>
            </a:r>
            <a:r>
              <a:rPr lang="en-US" altLang="zh-CN" i="1" dirty="0" smtClean="0"/>
              <a:t> Partner?</a:t>
            </a:r>
            <a:r>
              <a:rPr lang="en-US" altLang="zh-CN" dirty="0" smtClean="0"/>
              <a:t>”</a:t>
            </a:r>
            <a:br>
              <a:rPr lang="en-US" altLang="zh-CN" dirty="0" smtClean="0"/>
            </a:br>
            <a:r>
              <a:rPr lang="en-US" altLang="zh-CN" dirty="0" smtClean="0"/>
              <a:t>Was </a:t>
            </a:r>
            <a:r>
              <a:rPr lang="en-US" altLang="zh-CN" dirty="0" err="1" smtClean="0"/>
              <a:t>bringen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strategische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Partnerschaften</a:t>
            </a:r>
            <a:r>
              <a:rPr lang="en-US" altLang="zh-CN" dirty="0" smtClean="0"/>
              <a:t>?</a:t>
            </a:r>
            <a:endParaRPr lang="de-DE" altLang="zh-CN" dirty="0" smtClean="0"/>
          </a:p>
        </p:txBody>
      </p:sp>
      <p:pic>
        <p:nvPicPr>
          <p:cNvPr id="5" name="Inhaltsplatzhalter 3" descr="Campus-Bockenheim-2005-55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1" y="3389789"/>
            <a:ext cx="5031828" cy="31040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Herausforderungen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Wie füllen wir die Partnerschaften mit Leben?</a:t>
            </a:r>
          </a:p>
          <a:p>
            <a:endParaRPr lang="de-DE" dirty="0" smtClean="0"/>
          </a:p>
          <a:p>
            <a:r>
              <a:rPr lang="de-DE" dirty="0" smtClean="0"/>
              <a:t>Balance, Verrechnungsmodus</a:t>
            </a:r>
          </a:p>
          <a:p>
            <a:endParaRPr lang="de-DE" dirty="0" smtClean="0"/>
          </a:p>
          <a:p>
            <a:r>
              <a:rPr lang="de-DE" dirty="0" smtClean="0"/>
              <a:t>Juniorpartner vs. Seniorpartner</a:t>
            </a:r>
          </a:p>
          <a:p>
            <a:endParaRPr lang="de-DE" dirty="0" smtClean="0"/>
          </a:p>
          <a:p>
            <a:r>
              <a:rPr lang="de-DE" dirty="0" smtClean="0"/>
              <a:t>Verteilung der Mittel</a:t>
            </a:r>
          </a:p>
          <a:p>
            <a:endParaRPr lang="de-DE" dirty="0" smtClean="0"/>
          </a:p>
          <a:p>
            <a:r>
              <a:rPr lang="de-DE" dirty="0" smtClean="0"/>
              <a:t>Erfolg hängt von Akzeptanz in den FB ab</a:t>
            </a:r>
          </a:p>
          <a:p>
            <a:endParaRPr lang="de-DE" dirty="0" smtClean="0"/>
          </a:p>
          <a:p>
            <a:r>
              <a:rPr lang="de-DE" dirty="0" smtClean="0"/>
              <a:t>„Dürfen wir jetzt nur noch was mit strategischen Partnern machen?“</a:t>
            </a:r>
          </a:p>
          <a:p>
            <a:endParaRPr lang="de-DE" dirty="0" smtClean="0"/>
          </a:p>
          <a:p>
            <a:r>
              <a:rPr lang="de-DE" dirty="0" smtClean="0"/>
              <a:t>„Warum ist meine Lieblingsuni nicht unter den Strategischen Partnerschaften?“</a:t>
            </a:r>
          </a:p>
          <a:p>
            <a:endParaRPr lang="de-DE" dirty="0" smtClean="0"/>
          </a:p>
          <a:p>
            <a:r>
              <a:rPr lang="de-DE" dirty="0" smtClean="0"/>
              <a:t>Wie bewege ich Profs zum Mitmachen?</a:t>
            </a:r>
          </a:p>
          <a:p>
            <a:r>
              <a:rPr lang="de-DE" dirty="0" smtClean="0"/>
              <a:t>-  Geld?</a:t>
            </a:r>
          </a:p>
          <a:p>
            <a:r>
              <a:rPr lang="de-DE" dirty="0" smtClean="0"/>
              <a:t>-  Gut verfügbare Daten</a:t>
            </a:r>
            <a:r>
              <a:rPr lang="de-DE" dirty="0" smtClean="0"/>
              <a:t>?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sz="2800" dirty="0" smtClean="0"/>
              <a:t>Zukunft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802165" y="1224365"/>
            <a:ext cx="69469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Gemeinsame Studiengänge, integrierte Mobilität?</a:t>
            </a:r>
          </a:p>
          <a:p>
            <a:endParaRPr lang="de-DE" sz="2000" b="1" dirty="0" smtClean="0"/>
          </a:p>
          <a:p>
            <a:r>
              <a:rPr lang="de-DE" sz="2000" b="1" dirty="0" smtClean="0"/>
              <a:t>Setzen große Hoffnungen in DAAD-Programm für SP</a:t>
            </a:r>
          </a:p>
          <a:p>
            <a:endParaRPr lang="de-DE" sz="2000" b="1" dirty="0" smtClean="0"/>
          </a:p>
          <a:p>
            <a:r>
              <a:rPr lang="de-DE" sz="2000" b="1" dirty="0" smtClean="0"/>
              <a:t>Tatsächlich nachhaltig?</a:t>
            </a:r>
          </a:p>
          <a:p>
            <a:endParaRPr lang="de-DE" sz="2000" b="1" dirty="0" smtClean="0"/>
          </a:p>
          <a:p>
            <a:r>
              <a:rPr lang="de-DE" sz="2000" b="1" dirty="0" smtClean="0"/>
              <a:t>Unbeantwortete Frage: lohnt sich der Aufwand?</a:t>
            </a:r>
            <a:endParaRPr lang="de-DE" sz="2000" b="1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6809438" cy="900332"/>
          </a:xfrm>
        </p:spPr>
        <p:txBody>
          <a:bodyPr/>
          <a:lstStyle/>
          <a:p>
            <a:pPr eaLnBrk="1" hangingPunct="1"/>
            <a:r>
              <a:rPr lang="de-DE" altLang="zh-CN" sz="2800" dirty="0" smtClean="0"/>
              <a:t>Was sind strategische Partnerschaften?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3" y="1449388"/>
            <a:ext cx="8280400" cy="4938712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de-DE" altLang="zh-CN" dirty="0" smtClean="0">
              <a:ea typeface="SimSun" pitchFamily="2" charset="-122"/>
            </a:endParaRPr>
          </a:p>
          <a:p>
            <a:pPr eaLnBrk="1" hangingPunct="1"/>
            <a:r>
              <a:rPr lang="de-DE" altLang="zh-CN" sz="1800" dirty="0" smtClean="0">
                <a:ea typeface="SimSun" pitchFamily="2" charset="-122"/>
              </a:rPr>
              <a:t>Eine begrenzte Zahl von </a:t>
            </a:r>
            <a:r>
              <a:rPr lang="de-DE" altLang="zh-CN" sz="1800" u="sng" dirty="0" smtClean="0">
                <a:ea typeface="SimSun" pitchFamily="2" charset="-122"/>
              </a:rPr>
              <a:t>Universitäts</a:t>
            </a:r>
            <a:r>
              <a:rPr lang="de-DE" altLang="zh-CN" sz="1800" dirty="0" smtClean="0">
                <a:ea typeface="SimSun" pitchFamily="2" charset="-122"/>
              </a:rPr>
              <a:t>partnerschaften, von der man sich </a:t>
            </a:r>
            <a:r>
              <a:rPr lang="de-DE" altLang="zh-CN" sz="1800" u="sng" dirty="0" smtClean="0">
                <a:ea typeface="SimSun" pitchFamily="2" charset="-122"/>
              </a:rPr>
              <a:t>besonderen Gewinn </a:t>
            </a:r>
            <a:r>
              <a:rPr lang="de-DE" altLang="zh-CN" sz="1800" dirty="0" smtClean="0">
                <a:ea typeface="SimSun" pitchFamily="2" charset="-122"/>
              </a:rPr>
              <a:t>verspricht und in die man bereit ist, entsprechende </a:t>
            </a:r>
            <a:r>
              <a:rPr lang="de-DE" altLang="zh-CN" sz="1800" u="sng" dirty="0" smtClean="0">
                <a:ea typeface="SimSun" pitchFamily="2" charset="-122"/>
              </a:rPr>
              <a:t>Ressourcen</a:t>
            </a:r>
            <a:r>
              <a:rPr lang="de-DE" altLang="zh-CN" sz="1800" dirty="0" smtClean="0">
                <a:ea typeface="SimSun" pitchFamily="2" charset="-122"/>
              </a:rPr>
              <a:t> zu investieren</a:t>
            </a:r>
          </a:p>
          <a:p>
            <a:pPr eaLnBrk="1" hangingPunct="1"/>
            <a:endParaRPr lang="de-DE" altLang="zh-CN" sz="1800" dirty="0" smtClean="0">
              <a:ea typeface="SimSun" pitchFamily="2" charset="-122"/>
            </a:endParaRPr>
          </a:p>
          <a:p>
            <a:pPr eaLnBrk="1" hangingPunct="1"/>
            <a:r>
              <a:rPr lang="de-DE" altLang="zh-CN" sz="1800" dirty="0" smtClean="0">
                <a:ea typeface="SimSun" pitchFamily="2" charset="-122"/>
              </a:rPr>
              <a:t>- Hochschul- vs. Fachbereichspartnerschaft</a:t>
            </a:r>
          </a:p>
          <a:p>
            <a:pPr eaLnBrk="1" hangingPunct="1"/>
            <a:endParaRPr lang="de-DE" altLang="zh-CN" sz="1800" dirty="0" smtClean="0">
              <a:ea typeface="SimSun" pitchFamily="2" charset="-122"/>
            </a:endParaRPr>
          </a:p>
          <a:p>
            <a:pPr eaLnBrk="1" hangingPunct="1"/>
            <a:r>
              <a:rPr lang="de-DE" altLang="zh-CN" sz="1800" dirty="0" smtClean="0">
                <a:ea typeface="SimSun" pitchFamily="2" charset="-122"/>
              </a:rPr>
              <a:t>- Sachnutzen vs. Imagegewinn</a:t>
            </a:r>
          </a:p>
          <a:p>
            <a:pPr eaLnBrk="1" hangingPunct="1"/>
            <a:endParaRPr lang="de-DE" altLang="zh-CN" sz="1800" dirty="0" smtClean="0">
              <a:ea typeface="SimSun" pitchFamily="2" charset="-122"/>
            </a:endParaRPr>
          </a:p>
          <a:p>
            <a:pPr eaLnBrk="1" hangingPunct="1"/>
            <a:r>
              <a:rPr lang="de-DE" altLang="zh-CN" sz="1800" dirty="0" smtClean="0">
                <a:ea typeface="SimSun" pitchFamily="2" charset="-122"/>
              </a:rPr>
              <a:t>- Personal- vs. Sachkosten</a:t>
            </a:r>
          </a:p>
          <a:p>
            <a:pPr eaLnBrk="1" hangingPunct="1">
              <a:buFontTx/>
              <a:buChar char="-"/>
            </a:pPr>
            <a:endParaRPr lang="de-DE" altLang="zh-CN" sz="1800" dirty="0" smtClean="0">
              <a:ea typeface="SimSun" pitchFamily="2" charset="-122"/>
            </a:endParaRPr>
          </a:p>
          <a:p>
            <a:pPr eaLnBrk="1" hangingPunct="1"/>
            <a:r>
              <a:rPr lang="de-DE" altLang="zh-CN" sz="1800" dirty="0" smtClean="0">
                <a:ea typeface="SimSun" pitchFamily="2" charset="-122"/>
              </a:rPr>
              <a:t>Dreiteiliges System von Partnerschaften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430213" y="150813"/>
            <a:ext cx="7345362" cy="487362"/>
          </a:xfrm>
        </p:spPr>
        <p:txBody>
          <a:bodyPr/>
          <a:lstStyle/>
          <a:p>
            <a:r>
              <a:rPr lang="de-DE" sz="2800" dirty="0" smtClean="0"/>
              <a:t>Strategische Partnerunis der GU</a:t>
            </a:r>
          </a:p>
        </p:txBody>
      </p:sp>
      <p:pic>
        <p:nvPicPr>
          <p:cNvPr id="4" name="Inhaltsplatzhalter 3" descr="koop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385" y="1055077"/>
            <a:ext cx="7737230" cy="5416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46063"/>
            <a:ext cx="7638757" cy="676275"/>
          </a:xfrm>
        </p:spPr>
        <p:txBody>
          <a:bodyPr/>
          <a:lstStyle/>
          <a:p>
            <a:pPr eaLnBrk="1" hangingPunct="1"/>
            <a:r>
              <a:rPr lang="de-DE" altLang="zh-CN" sz="2800" dirty="0" smtClean="0"/>
              <a:t>Warum strategische Partnerschaften?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49363"/>
            <a:ext cx="8229600" cy="4770437"/>
          </a:xfrm>
        </p:spPr>
        <p:txBody>
          <a:bodyPr/>
          <a:lstStyle/>
          <a:p>
            <a:pPr eaLnBrk="1" hangingPunct="1"/>
            <a:r>
              <a:rPr lang="de-DE" altLang="zh-CN" sz="2400" dirty="0" smtClean="0">
                <a:ea typeface="SimSun" pitchFamily="2" charset="-122"/>
              </a:rPr>
              <a:t>Drei parallele Entwicklungen</a:t>
            </a:r>
          </a:p>
          <a:p>
            <a:pPr eaLnBrk="1" hangingPunct="1"/>
            <a:endParaRPr lang="de-DE" altLang="zh-CN" sz="2400" dirty="0" smtClean="0">
              <a:ea typeface="SimSun" pitchFamily="2" charset="-122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de-DE" altLang="zh-CN" sz="1800" dirty="0" smtClean="0">
                <a:ea typeface="SimSun" pitchFamily="2" charset="-122"/>
              </a:rPr>
              <a:t>Unzufriedenheit mit momentaner Situation: Aufwand bei Unipartnerschaften groß, viele Karteileichen. Sollen wir so viele Partner haben?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de-DE" altLang="zh-CN" sz="1800" dirty="0" smtClean="0">
                <a:ea typeface="SimSun" pitchFamily="2" charset="-122"/>
              </a:rPr>
              <a:t>Arbeitsfelder der Internationalisierung begünstigen sich gegenseitig. </a:t>
            </a:r>
          </a:p>
          <a:p>
            <a:pPr eaLnBrk="1" hangingPunct="1">
              <a:buFont typeface="Wingdings"/>
              <a:buChar char="à"/>
            </a:pPr>
            <a:r>
              <a:rPr lang="de-DE" altLang="zh-CN" sz="1800" dirty="0" smtClean="0">
                <a:ea typeface="SimSun" pitchFamily="2" charset="-122"/>
                <a:sym typeface="Wingdings" pitchFamily="2" charset="2"/>
              </a:rPr>
              <a:t>Sollen wir nicht lieber mehr mit weniger Partnern machen? Intensivere Partnerschaften sind nachhaltiger</a:t>
            </a:r>
          </a:p>
          <a:p>
            <a:pPr eaLnBrk="1" hangingPunct="1">
              <a:buFont typeface="Wingdings"/>
              <a:buChar char="à"/>
            </a:pPr>
            <a:endParaRPr lang="de-DE" altLang="zh-CN" sz="1800" dirty="0" smtClean="0">
              <a:ea typeface="SimSun" pitchFamily="2" charset="-122"/>
              <a:sym typeface="Wingdings" pitchFamily="2" charset="2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de-DE" altLang="zh-CN" sz="1800" dirty="0" smtClean="0">
                <a:ea typeface="SimSun" pitchFamily="2" charset="-122"/>
                <a:sym typeface="Wingdings" pitchFamily="2" charset="2"/>
              </a:rPr>
              <a:t>Exzellenzinitiative:</a:t>
            </a:r>
          </a:p>
          <a:p>
            <a:pPr eaLnBrk="1" hangingPunct="1"/>
            <a:r>
              <a:rPr lang="de-DE" altLang="zh-CN" sz="1800" dirty="0" smtClean="0">
                <a:ea typeface="SimSun" pitchFamily="2" charset="-122"/>
                <a:sym typeface="Wingdings" pitchFamily="2" charset="2"/>
              </a:rPr>
              <a:t>	wir brauchten ein</a:t>
            </a:r>
          </a:p>
          <a:p>
            <a:pPr eaLnBrk="1" hangingPunct="1"/>
            <a:r>
              <a:rPr lang="de-DE" altLang="zh-CN" sz="1800" dirty="0" smtClean="0">
                <a:ea typeface="SimSun" pitchFamily="2" charset="-122"/>
                <a:sym typeface="Wingdings" pitchFamily="2" charset="2"/>
              </a:rPr>
              <a:t>	innovatives Konzept</a:t>
            </a:r>
            <a:endParaRPr lang="de-DE" altLang="zh-CN" sz="1800" dirty="0" smtClean="0">
              <a:ea typeface="SimSun" pitchFamily="2" charset="-122"/>
            </a:endParaRPr>
          </a:p>
          <a:p>
            <a:pPr eaLnBrk="1" hangingPunct="1">
              <a:buFont typeface="Arial" pitchFamily="34" charset="0"/>
              <a:buChar char="•"/>
            </a:pPr>
            <a:endParaRPr lang="de-DE" altLang="zh-CN" dirty="0" smtClean="0">
              <a:ea typeface="SimSun" pitchFamily="2" charset="-122"/>
            </a:endParaRPr>
          </a:p>
          <a:p>
            <a:pPr eaLnBrk="1" hangingPunct="1"/>
            <a:endParaRPr lang="de-DE" altLang="zh-CN" sz="2400" dirty="0" smtClean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233363"/>
            <a:ext cx="6400800" cy="736600"/>
          </a:xfrm>
        </p:spPr>
        <p:txBody>
          <a:bodyPr/>
          <a:lstStyle/>
          <a:p>
            <a:pPr eaLnBrk="1" hangingPunct="1"/>
            <a:r>
              <a:rPr lang="de-DE" altLang="zh-CN" sz="2800" dirty="0" smtClean="0"/>
              <a:t>Prozess der Auswahl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1900"/>
            <a:ext cx="8229600" cy="5229225"/>
          </a:xfrm>
        </p:spPr>
        <p:txBody>
          <a:bodyPr/>
          <a:lstStyle/>
          <a:p>
            <a:pPr eaLnBrk="1" hangingPunct="1"/>
            <a:r>
              <a:rPr lang="de-DE" altLang="zh-CN" sz="2400" dirty="0" smtClean="0">
                <a:ea typeface="SimSun" pitchFamily="2" charset="-122"/>
              </a:rPr>
              <a:t>VP für Internationales gab Anstoß</a:t>
            </a:r>
          </a:p>
          <a:p>
            <a:pPr eaLnBrk="1" hangingPunct="1"/>
            <a:r>
              <a:rPr lang="de-DE" altLang="zh-CN" sz="2400" dirty="0" smtClean="0">
                <a:ea typeface="SimSun" pitchFamily="2" charset="-122"/>
              </a:rPr>
              <a:t>	</a:t>
            </a:r>
            <a:r>
              <a:rPr lang="de-DE" altLang="zh-CN" sz="2400" dirty="0" smtClean="0">
                <a:ea typeface="SimSun" pitchFamily="2" charset="-122"/>
                <a:sym typeface="Wingdings" pitchFamily="2" charset="2"/>
              </a:rPr>
              <a:t> top-down Prozess mit kleiner Arbeitsgruppe und informellen Kontakten</a:t>
            </a:r>
          </a:p>
          <a:p>
            <a:pPr eaLnBrk="1" hangingPunct="1"/>
            <a:r>
              <a:rPr lang="de-DE" altLang="zh-CN" sz="2400" dirty="0" smtClean="0">
                <a:ea typeface="SimSun" pitchFamily="2" charset="-122"/>
                <a:sym typeface="Wingdings" pitchFamily="2" charset="2"/>
              </a:rPr>
              <a:t>Auswahlkriterien für einzelne HS: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de-DE" altLang="zh-CN" sz="2000" dirty="0" smtClean="0">
                <a:ea typeface="SimSun" pitchFamily="2" charset="-122"/>
                <a:sym typeface="Wingdings" pitchFamily="2" charset="2"/>
              </a:rPr>
              <a:t>Es gibt schon viele bestehende Kontakte, auch in der Forschung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de-DE" altLang="zh-CN" sz="2000" dirty="0" smtClean="0">
                <a:ea typeface="SimSun" pitchFamily="2" charset="-122"/>
                <a:sym typeface="Wingdings" pitchFamily="2" charset="2"/>
              </a:rPr>
              <a:t>Passt zu uns (Fächerspektrum, Größe)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de-DE" altLang="zh-CN" sz="2000" dirty="0" smtClean="0">
                <a:ea typeface="SimSun" pitchFamily="2" charset="-122"/>
                <a:sym typeface="Wingdings" pitchFamily="2" charset="2"/>
              </a:rPr>
              <a:t>HS liegt in globaler Wirtschaftsmetropole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de-DE" altLang="zh-CN" sz="2000" dirty="0" smtClean="0">
                <a:ea typeface="SimSun" pitchFamily="2" charset="-122"/>
                <a:sym typeface="Wingdings" pitchFamily="2" charset="2"/>
              </a:rPr>
              <a:t>… und einer Partnerstadt Frankfurts oder Partnerregion Hessens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de-DE" altLang="zh-CN" sz="2000" dirty="0" smtClean="0">
                <a:ea typeface="SimSun" pitchFamily="2" charset="-122"/>
                <a:sym typeface="Wingdings" pitchFamily="2" charset="2"/>
              </a:rPr>
              <a:t>Gehört zu den weltweit führenden HS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de-DE" altLang="zh-CN" sz="2000" dirty="0" smtClean="0">
                <a:ea typeface="SimSun" pitchFamily="2" charset="-122"/>
                <a:sym typeface="Wingdings" pitchFamily="2" charset="2"/>
              </a:rPr>
              <a:t>Zeigt auf HS-Leitungsebene echten Willen zur langfristigen Zusammenarbeit</a:t>
            </a:r>
          </a:p>
          <a:p>
            <a:pPr eaLnBrk="1" hangingPunct="1"/>
            <a:endParaRPr lang="de-DE" altLang="zh-CN" sz="2400" dirty="0" smtClean="0">
              <a:ea typeface="SimSun" pitchFamily="2" charset="-122"/>
              <a:sym typeface="Wingdings" pitchFamily="2" charset="2"/>
            </a:endParaRPr>
          </a:p>
          <a:p>
            <a:pPr eaLnBrk="1" hangingPunct="1"/>
            <a:endParaRPr lang="de-DE" altLang="zh-CN" sz="2400" dirty="0" smtClean="0">
              <a:ea typeface="SimSun" pitchFamily="2" charset="-122"/>
              <a:sym typeface="Wingdings" pitchFamily="2" charset="2"/>
            </a:endParaRPr>
          </a:p>
          <a:p>
            <a:pPr eaLnBrk="1" hangingPunct="1"/>
            <a:endParaRPr lang="de-DE" altLang="zh-CN" sz="2400" dirty="0" smtClean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sz="2800" dirty="0" smtClean="0"/>
              <a:t>Partnerschaftsmanagement</a:t>
            </a:r>
          </a:p>
        </p:txBody>
      </p:sp>
      <p:sp>
        <p:nvSpPr>
          <p:cNvPr id="4" name="Textfeld 3"/>
          <p:cNvSpPr txBox="1"/>
          <p:nvPr/>
        </p:nvSpPr>
        <p:spPr>
          <a:xfrm rot="10800000" flipV="1">
            <a:off x="430211" y="1133356"/>
            <a:ext cx="651805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Liegt beim IO</a:t>
            </a:r>
          </a:p>
          <a:p>
            <a:endParaRPr lang="de-DE" b="1" dirty="0" smtClean="0"/>
          </a:p>
          <a:p>
            <a:r>
              <a:rPr lang="de-DE" sz="2000" b="1" dirty="0" smtClean="0"/>
              <a:t>Seit August 2011 eine Halbzeitstelle: Strategic </a:t>
            </a:r>
            <a:r>
              <a:rPr lang="de-DE" sz="2000" b="1" dirty="0" err="1" smtClean="0"/>
              <a:t>Partnerships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Cordinator</a:t>
            </a:r>
            <a:r>
              <a:rPr lang="de-DE" sz="2000" b="1" dirty="0" smtClean="0"/>
              <a:t>, bezahlt aus Sachmitteln des IO, berichtet an Leiter IO </a:t>
            </a:r>
            <a:r>
              <a:rPr lang="de-DE" sz="2000" b="1" i="1" dirty="0" smtClean="0"/>
              <a:t>und</a:t>
            </a:r>
            <a:r>
              <a:rPr lang="de-DE" sz="2000" b="1" dirty="0" smtClean="0"/>
              <a:t> VP International</a:t>
            </a:r>
          </a:p>
          <a:p>
            <a:endParaRPr lang="de-DE" b="1" dirty="0" smtClean="0"/>
          </a:p>
          <a:p>
            <a:r>
              <a:rPr lang="de-DE" sz="2000" b="1" dirty="0" smtClean="0"/>
              <a:t>2012 Auslandsmittel gekürzt</a:t>
            </a:r>
          </a:p>
          <a:p>
            <a:r>
              <a:rPr lang="de-DE" sz="2000" b="1" dirty="0" smtClean="0">
                <a:sym typeface="Wingdings" pitchFamily="2" charset="2"/>
              </a:rPr>
              <a:t> Keine Verlängerung der Projektstelle</a:t>
            </a:r>
          </a:p>
          <a:p>
            <a:endParaRPr lang="de-DE" b="1" dirty="0" smtClean="0">
              <a:sym typeface="Wingdings" pitchFamily="2" charset="2"/>
            </a:endParaRPr>
          </a:p>
          <a:p>
            <a:r>
              <a:rPr lang="de-DE" sz="2000" b="1" dirty="0" smtClean="0">
                <a:sym typeface="Wingdings" pitchFamily="2" charset="2"/>
              </a:rPr>
              <a:t>Frage: wie organisieren wir das</a:t>
            </a:r>
          </a:p>
          <a:p>
            <a:r>
              <a:rPr lang="de-DE" sz="2000" b="1" dirty="0" smtClean="0">
                <a:sym typeface="Wingdings" pitchFamily="2" charset="2"/>
              </a:rPr>
              <a:t>Arbeitsgebiet, und wer übernimmt es?</a:t>
            </a:r>
          </a:p>
          <a:p>
            <a:endParaRPr lang="de-DE" b="1" dirty="0" smtClean="0">
              <a:sym typeface="Wingdings" pitchFamily="2" charset="2"/>
            </a:endParaRPr>
          </a:p>
          <a:p>
            <a:r>
              <a:rPr lang="de-DE" sz="2000" b="1" dirty="0" smtClean="0">
                <a:sym typeface="Wingdings" pitchFamily="2" charset="2"/>
              </a:rPr>
              <a:t>Evaluation des Erfolgs nötig</a:t>
            </a:r>
          </a:p>
          <a:p>
            <a:endParaRPr lang="de-DE" b="1" dirty="0" smtClean="0">
              <a:sym typeface="Wingdings" pitchFamily="2" charset="2"/>
            </a:endParaRPr>
          </a:p>
          <a:p>
            <a:r>
              <a:rPr lang="de-DE" sz="2000" b="1" dirty="0" smtClean="0">
                <a:sym typeface="Wingdings" pitchFamily="2" charset="2"/>
              </a:rPr>
              <a:t>Betonung auf Forschungszusammenarbeit macht Klärung der Schnittstellen zu anderen Abteilungen drängender</a:t>
            </a:r>
          </a:p>
          <a:p>
            <a:endParaRPr lang="de-DE" dirty="0" smtClean="0">
              <a:sym typeface="Wingdings" pitchFamily="2" charset="2"/>
            </a:endParaRP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sz="2800" dirty="0" smtClean="0"/>
              <a:t>Was haben wir vor?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05792" y="994986"/>
            <a:ext cx="8713787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1800" b="1" dirty="0" smtClean="0"/>
              <a:t>Internationalität ist kein Selbstzweck - das gilt auch für die SP.</a:t>
            </a:r>
          </a:p>
          <a:p>
            <a:pPr>
              <a:buFont typeface="Arial" pitchFamily="34" charset="0"/>
              <a:buChar char="•"/>
            </a:pPr>
            <a:endParaRPr lang="de-DE" sz="1800" b="1" dirty="0" smtClean="0"/>
          </a:p>
          <a:p>
            <a:pPr>
              <a:buFont typeface="Arial" pitchFamily="34" charset="0"/>
              <a:buChar char="•"/>
            </a:pPr>
            <a:r>
              <a:rPr lang="de-DE" sz="1800" b="1" dirty="0" smtClean="0"/>
              <a:t>SP sind individuell – kein Standardpaket </a:t>
            </a:r>
          </a:p>
          <a:p>
            <a:pPr>
              <a:buFont typeface="Arial" pitchFamily="34" charset="0"/>
              <a:buChar char="•"/>
            </a:pPr>
            <a:endParaRPr lang="de-DE" sz="1800" b="1" dirty="0" smtClean="0"/>
          </a:p>
          <a:p>
            <a:pPr>
              <a:buFont typeface="Arial" pitchFamily="34" charset="0"/>
              <a:buChar char="•"/>
            </a:pPr>
            <a:r>
              <a:rPr lang="de-DE" sz="1800" b="1" dirty="0" smtClean="0"/>
              <a:t>Forschungszusammenarbeit (mehr als bei traditionellen Partnerschaften)</a:t>
            </a:r>
          </a:p>
          <a:p>
            <a:pPr>
              <a:buFont typeface="Arial" pitchFamily="34" charset="0"/>
              <a:buChar char="•"/>
            </a:pPr>
            <a:endParaRPr lang="de-DE" sz="1800" b="1" dirty="0" smtClean="0"/>
          </a:p>
          <a:p>
            <a:pPr>
              <a:buFont typeface="Arial" pitchFamily="34" charset="0"/>
              <a:buChar char="•"/>
            </a:pPr>
            <a:r>
              <a:rPr lang="de-DE" sz="1800" b="1" dirty="0" smtClean="0"/>
              <a:t>Internationalisierung des eigenen Campus: </a:t>
            </a:r>
            <a:r>
              <a:rPr lang="de-DE" sz="1800" b="1" dirty="0" err="1" smtClean="0"/>
              <a:t>Dozentenaustausch</a:t>
            </a:r>
            <a:endParaRPr lang="de-DE" sz="1800" b="1" dirty="0" smtClean="0"/>
          </a:p>
          <a:p>
            <a:pPr>
              <a:buFont typeface="Arial" pitchFamily="34" charset="0"/>
              <a:buChar char="•"/>
            </a:pPr>
            <a:endParaRPr lang="de-DE" sz="1800" b="1" dirty="0" smtClean="0"/>
          </a:p>
          <a:p>
            <a:pPr>
              <a:buFont typeface="Arial" pitchFamily="34" charset="0"/>
              <a:buChar char="•"/>
            </a:pPr>
            <a:r>
              <a:rPr lang="de-DE" sz="1800" b="1" dirty="0" smtClean="0"/>
              <a:t>Förderung des wiss. Nachwuchses: Zusammenarbeit in Doktorandenausbildung, Forschungspraktika</a:t>
            </a:r>
          </a:p>
          <a:p>
            <a:pPr>
              <a:buFont typeface="Arial" pitchFamily="34" charset="0"/>
              <a:buChar char="•"/>
            </a:pPr>
            <a:endParaRPr lang="de-DE" sz="1800" b="1" dirty="0" smtClean="0"/>
          </a:p>
          <a:p>
            <a:pPr>
              <a:buFont typeface="Arial" pitchFamily="34" charset="0"/>
              <a:buChar char="•"/>
            </a:pPr>
            <a:r>
              <a:rPr lang="de-DE" sz="1800" b="1" dirty="0" smtClean="0"/>
              <a:t>Ausweitung der Austauschzahlen: </a:t>
            </a:r>
            <a:r>
              <a:rPr lang="de-DE" sz="1800" b="1" dirty="0" err="1" smtClean="0"/>
              <a:t>summer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schools</a:t>
            </a:r>
            <a:endParaRPr lang="de-DE" sz="1800" b="1" dirty="0" smtClean="0"/>
          </a:p>
          <a:p>
            <a:pPr>
              <a:buFont typeface="Arial" pitchFamily="34" charset="0"/>
              <a:buChar char="•"/>
            </a:pPr>
            <a:endParaRPr lang="de-DE" sz="1800" b="1" dirty="0" smtClean="0"/>
          </a:p>
          <a:p>
            <a:pPr>
              <a:buFont typeface="Arial" pitchFamily="34" charset="0"/>
              <a:buChar char="•"/>
            </a:pPr>
            <a:r>
              <a:rPr lang="de-DE" sz="1800" b="1" dirty="0" err="1" smtClean="0"/>
              <a:t>Benchmarking</a:t>
            </a:r>
            <a:r>
              <a:rPr lang="de-DE" sz="1800" b="1" dirty="0" smtClean="0"/>
              <a:t>, Strategie, politische </a:t>
            </a:r>
          </a:p>
          <a:p>
            <a:r>
              <a:rPr lang="de-DE" sz="1800" b="1" dirty="0" smtClean="0"/>
              <a:t> Rahmenbedingungen:</a:t>
            </a:r>
          </a:p>
          <a:p>
            <a:r>
              <a:rPr lang="de-DE" sz="1800" b="1" dirty="0" smtClean="0"/>
              <a:t>Austausch der Hochschulleitungen</a:t>
            </a:r>
          </a:p>
          <a:p>
            <a:pPr>
              <a:buFont typeface="Arial" pitchFamily="34" charset="0"/>
              <a:buChar char="•"/>
            </a:pPr>
            <a:endParaRPr lang="de-DE" sz="1800" b="1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sz="2800" dirty="0" smtClean="0"/>
              <a:t>Maßnahmen und Finanzierung</a:t>
            </a:r>
          </a:p>
        </p:txBody>
      </p:sp>
      <p:sp>
        <p:nvSpPr>
          <p:cNvPr id="4" name="Rechteck 3"/>
          <p:cNvSpPr/>
          <p:nvPr/>
        </p:nvSpPr>
        <p:spPr>
          <a:xfrm>
            <a:off x="430213" y="1056978"/>
            <a:ext cx="837282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 smtClean="0"/>
              <a:t>Unterstützende Maßnahmen, um diese Ziele zu erreichen</a:t>
            </a:r>
            <a:endParaRPr lang="de-DE" sz="2000" dirty="0" smtClean="0"/>
          </a:p>
          <a:p>
            <a:endParaRPr lang="de-DE" sz="1600" dirty="0" smtClean="0"/>
          </a:p>
          <a:p>
            <a:pPr>
              <a:buFont typeface="Arial" pitchFamily="34" charset="0"/>
              <a:buChar char="•"/>
            </a:pPr>
            <a:r>
              <a:rPr lang="de-DE" sz="1600" b="1" dirty="0" smtClean="0"/>
              <a:t> </a:t>
            </a:r>
            <a:r>
              <a:rPr lang="de-DE" sz="1600" b="1" dirty="0" err="1" smtClean="0"/>
              <a:t>Matchmaking</a:t>
            </a:r>
            <a:r>
              <a:rPr lang="de-DE" sz="1600" b="1" dirty="0" smtClean="0"/>
              <a:t>, </a:t>
            </a:r>
            <a:r>
              <a:rPr lang="de-DE" sz="1600" b="1" dirty="0" smtClean="0"/>
              <a:t>Vermittlung</a:t>
            </a:r>
            <a:endParaRPr lang="de-DE" sz="1600" b="1" dirty="0" smtClean="0"/>
          </a:p>
          <a:p>
            <a:pPr>
              <a:buFont typeface="Arial" pitchFamily="34" charset="0"/>
              <a:buChar char="•"/>
            </a:pPr>
            <a:r>
              <a:rPr lang="de-DE" sz="1600" b="1" dirty="0" smtClean="0"/>
              <a:t> Delegationsreisen (</a:t>
            </a:r>
            <a:r>
              <a:rPr lang="de-DE" sz="1600" b="1" dirty="0" err="1" smtClean="0"/>
              <a:t>incoming</a:t>
            </a:r>
            <a:r>
              <a:rPr lang="de-DE" sz="1600" b="1" dirty="0" smtClean="0"/>
              <a:t> und </a:t>
            </a:r>
            <a:r>
              <a:rPr lang="de-DE" sz="1600" b="1" dirty="0" err="1" smtClean="0"/>
              <a:t>outgoing</a:t>
            </a:r>
            <a:r>
              <a:rPr lang="de-DE" sz="1600" b="1" dirty="0" smtClean="0"/>
              <a:t>), um Leute </a:t>
            </a:r>
            <a:r>
              <a:rPr lang="de-DE" sz="1600" b="1" dirty="0" smtClean="0"/>
              <a:t>zusammenzubringen</a:t>
            </a:r>
            <a:endParaRPr lang="de-DE" sz="1600" b="1" dirty="0" smtClean="0"/>
          </a:p>
          <a:p>
            <a:pPr>
              <a:buFont typeface="Arial" pitchFamily="34" charset="0"/>
              <a:buChar char="•"/>
            </a:pPr>
            <a:r>
              <a:rPr lang="de-DE" sz="1600" b="1" dirty="0" smtClean="0"/>
              <a:t> Projektfinanzierung</a:t>
            </a:r>
          </a:p>
          <a:p>
            <a:pPr>
              <a:buFont typeface="Arial" pitchFamily="34" charset="0"/>
              <a:buChar char="•"/>
            </a:pPr>
            <a:endParaRPr lang="de-DE" b="1" dirty="0" smtClean="0"/>
          </a:p>
          <a:p>
            <a:r>
              <a:rPr lang="de-DE" sz="2000" b="1" dirty="0" smtClean="0"/>
              <a:t>Finanzierung durch Umschichtung</a:t>
            </a:r>
          </a:p>
          <a:p>
            <a:pPr>
              <a:buFont typeface="Arial" pitchFamily="34" charset="0"/>
              <a:buChar char="•"/>
            </a:pPr>
            <a:endParaRPr lang="de-DE" b="1" dirty="0" smtClean="0"/>
          </a:p>
          <a:p>
            <a:pPr>
              <a:buFont typeface="Arial" pitchFamily="34" charset="0"/>
              <a:buChar char="•"/>
            </a:pPr>
            <a:r>
              <a:rPr lang="de-DE" sz="1600" b="1" dirty="0" smtClean="0"/>
              <a:t>Hauptsächlich Personalaufwand</a:t>
            </a:r>
          </a:p>
          <a:p>
            <a:pPr>
              <a:buFont typeface="Arial" pitchFamily="34" charset="0"/>
              <a:buChar char="•"/>
            </a:pPr>
            <a:r>
              <a:rPr lang="de-DE" sz="1600" b="1" dirty="0" smtClean="0"/>
              <a:t>Sachmittel werden insgesamt nicht mehr, müssen nach neuem Schlüssel verteilt werden. Im Moment ist Zuteilung noch sehr unspezifisch, viele Einzelfallentscheidungen</a:t>
            </a:r>
          </a:p>
          <a:p>
            <a:endParaRPr lang="de-DE" dirty="0" smtClean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sz="2800" dirty="0" smtClean="0"/>
              <a:t>Was haben wir bislang erreicht?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94595" y="1025982"/>
            <a:ext cx="826439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 smtClean="0"/>
              <a:t>Mit allen Partnern Abkommen unterzeichnet (Ausnahme: </a:t>
            </a:r>
            <a:r>
              <a:rPr lang="de-DE" sz="1800" b="1" dirty="0" err="1" smtClean="0"/>
              <a:t>UPenn</a:t>
            </a:r>
            <a:r>
              <a:rPr lang="de-DE" sz="1800" b="1" dirty="0" smtClean="0"/>
              <a:t>)</a:t>
            </a:r>
          </a:p>
          <a:p>
            <a:endParaRPr lang="de-DE" sz="1800" b="1" dirty="0" smtClean="0"/>
          </a:p>
          <a:p>
            <a:r>
              <a:rPr lang="de-DE" sz="1800" b="1" dirty="0" smtClean="0"/>
              <a:t>Hochrangige Besuche (HS-Leitung) an/aus allen sieben SP</a:t>
            </a:r>
          </a:p>
          <a:p>
            <a:endParaRPr lang="de-DE" sz="1800" b="1" dirty="0" smtClean="0"/>
          </a:p>
          <a:p>
            <a:r>
              <a:rPr lang="de-DE" sz="1800" b="1" dirty="0" smtClean="0"/>
              <a:t>Action plan mit Toronto, Prag, Birmingham</a:t>
            </a:r>
          </a:p>
          <a:p>
            <a:endParaRPr lang="de-DE" sz="1800" b="1" dirty="0" smtClean="0"/>
          </a:p>
          <a:p>
            <a:r>
              <a:rPr lang="de-DE" sz="1800" b="1" dirty="0" smtClean="0"/>
              <a:t>Studi-Austauschabkommen geschlossen bzw. erweitert</a:t>
            </a:r>
          </a:p>
          <a:p>
            <a:endParaRPr lang="de-DE" sz="1800" b="1" dirty="0" smtClean="0"/>
          </a:p>
          <a:p>
            <a:r>
              <a:rPr lang="de-DE" sz="1800" b="1" dirty="0" smtClean="0"/>
              <a:t>Austausch auf Basis von Forschungspraktika (mit Osaka)</a:t>
            </a:r>
          </a:p>
          <a:p>
            <a:endParaRPr lang="de-DE" sz="1800" b="1" dirty="0" smtClean="0"/>
          </a:p>
          <a:p>
            <a:r>
              <a:rPr lang="de-DE" sz="1800" b="1" dirty="0" smtClean="0"/>
              <a:t>Zweite gemeinsame Konferenz mit Toronto in Vorbereitung (Juni 2012)</a:t>
            </a:r>
          </a:p>
          <a:p>
            <a:endParaRPr lang="de-DE" sz="1800" b="1" dirty="0" smtClean="0"/>
          </a:p>
          <a:p>
            <a:r>
              <a:rPr lang="de-DE" sz="1800" b="1" dirty="0" smtClean="0"/>
              <a:t>Gastdozenturen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53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2437"/>
</p:tagLst>
</file>

<file path=ppt/theme/theme1.xml><?xml version="1.0" encoding="utf-8"?>
<a:theme xmlns:a="http://schemas.openxmlformats.org/drawingml/2006/main" name="GoetheDesign1">
  <a:themeElements>
    <a:clrScheme name="Goethe Universität">
      <a:dk1>
        <a:srgbClr val="000000"/>
      </a:dk1>
      <a:lt1>
        <a:srgbClr val="FFFFFF"/>
      </a:lt1>
      <a:dk2>
        <a:srgbClr val="AF1D1D"/>
      </a:dk2>
      <a:lt2>
        <a:srgbClr val="ECA394"/>
      </a:lt2>
      <a:accent1>
        <a:srgbClr val="00498D"/>
      </a:accent1>
      <a:accent2>
        <a:srgbClr val="7FA4C4"/>
      </a:accent2>
      <a:accent3>
        <a:srgbClr val="608955"/>
      </a:accent3>
      <a:accent4>
        <a:srgbClr val="9BBB8F"/>
      </a:accent4>
      <a:accent5>
        <a:srgbClr val="F8994A"/>
      </a:accent5>
      <a:accent6>
        <a:srgbClr val="F9D349"/>
      </a:accent6>
      <a:hlink>
        <a:srgbClr val="608955"/>
      </a:hlink>
      <a:folHlink>
        <a:srgbClr val="9BBB8F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1"/>
        </a:solidFill>
        <a:ln w="9525" algn="ctr">
          <a:solidFill>
            <a:srgbClr val="00648C"/>
          </a:solidFill>
          <a:miter lim="800000"/>
          <a:headEnd/>
          <a:tailEnd/>
        </a:ln>
        <a:effectLst/>
      </a:spPr>
      <a:bodyPr anchor="ctr" anchorCtr="1"/>
      <a:lstStyle>
        <a:defPPr eaLnBrk="0" hangingPunct="0">
          <a:defRPr sz="1600" b="1" smtClean="0">
            <a:solidFill>
              <a:schemeClr val="bg1"/>
            </a:solidFill>
            <a:ea typeface="Gulim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91440" rIns="91440" bIns="9144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GoetheDesign1 1">
        <a:dk1>
          <a:srgbClr val="000000"/>
        </a:dk1>
        <a:lt1>
          <a:srgbClr val="FFFFFF"/>
        </a:lt1>
        <a:dk2>
          <a:srgbClr val="AF1D1D"/>
        </a:dk2>
        <a:lt2>
          <a:srgbClr val="ECA394"/>
        </a:lt2>
        <a:accent1>
          <a:srgbClr val="00498D"/>
        </a:accent1>
        <a:accent2>
          <a:srgbClr val="7FA4C4"/>
        </a:accent2>
        <a:accent3>
          <a:srgbClr val="FFFFFF"/>
        </a:accent3>
        <a:accent4>
          <a:srgbClr val="000000"/>
        </a:accent4>
        <a:accent5>
          <a:srgbClr val="AAB1C5"/>
        </a:accent5>
        <a:accent6>
          <a:srgbClr val="7294B1"/>
        </a:accent6>
        <a:hlink>
          <a:srgbClr val="608955"/>
        </a:hlink>
        <a:folHlink>
          <a:srgbClr val="9BBB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Goethe">
      <a:dk1>
        <a:srgbClr val="000000"/>
      </a:dk1>
      <a:lt1>
        <a:srgbClr val="FFFFFF"/>
      </a:lt1>
      <a:dk2>
        <a:srgbClr val="AF1D1D"/>
      </a:dk2>
      <a:lt2>
        <a:srgbClr val="ECA394"/>
      </a:lt2>
      <a:accent1>
        <a:srgbClr val="00498D"/>
      </a:accent1>
      <a:accent2>
        <a:srgbClr val="7FA4C4"/>
      </a:accent2>
      <a:accent3>
        <a:srgbClr val="608955"/>
      </a:accent3>
      <a:accent4>
        <a:srgbClr val="9BBB8F"/>
      </a:accent4>
      <a:accent5>
        <a:srgbClr val="F8994A"/>
      </a:accent5>
      <a:accent6>
        <a:srgbClr val="F9D349"/>
      </a:accent6>
      <a:hlink>
        <a:srgbClr val="608955"/>
      </a:hlink>
      <a:folHlink>
        <a:srgbClr val="9BBB8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Goethe">
      <a:dk1>
        <a:srgbClr val="000000"/>
      </a:dk1>
      <a:lt1>
        <a:srgbClr val="FFFFFF"/>
      </a:lt1>
      <a:dk2>
        <a:srgbClr val="AF1D1D"/>
      </a:dk2>
      <a:lt2>
        <a:srgbClr val="ECA394"/>
      </a:lt2>
      <a:accent1>
        <a:srgbClr val="00498D"/>
      </a:accent1>
      <a:accent2>
        <a:srgbClr val="7FA4C4"/>
      </a:accent2>
      <a:accent3>
        <a:srgbClr val="608955"/>
      </a:accent3>
      <a:accent4>
        <a:srgbClr val="9BBB8F"/>
      </a:accent4>
      <a:accent5>
        <a:srgbClr val="F8994A"/>
      </a:accent5>
      <a:accent6>
        <a:srgbClr val="F9D349"/>
      </a:accent6>
      <a:hlink>
        <a:srgbClr val="608955"/>
      </a:hlink>
      <a:folHlink>
        <a:srgbClr val="9BBB8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464</Words>
  <Application>Microsoft Office PowerPoint</Application>
  <PresentationFormat>Bildschirmpräsentation (4:3)</PresentationFormat>
  <Paragraphs>138</Paragraphs>
  <Slides>11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GoetheDesign1</vt:lpstr>
      <vt:lpstr>“Gute Partner, schlechte Partner?” Was bringen strategische Partnerschaften?</vt:lpstr>
      <vt:lpstr>Was sind strategische Partnerschaften?</vt:lpstr>
      <vt:lpstr>Strategische Partnerunis der GU</vt:lpstr>
      <vt:lpstr>Warum strategische Partnerschaften?</vt:lpstr>
      <vt:lpstr>Prozess der Auswahl</vt:lpstr>
      <vt:lpstr>Partnerschaftsmanagement</vt:lpstr>
      <vt:lpstr>Was haben wir vor?</vt:lpstr>
      <vt:lpstr>Maßnahmen und Finanzierung</vt:lpstr>
      <vt:lpstr>Was haben wir bislang erreicht?</vt:lpstr>
      <vt:lpstr>Herausforderungen</vt:lpstr>
      <vt:lpstr>Zukunft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0</dc:title>
  <dc:creator/>
  <cp:lastModifiedBy/>
  <cp:revision>5</cp:revision>
  <dcterms:created xsi:type="dcterms:W3CDTF">2008-09-22T18:40:55Z</dcterms:created>
  <dcterms:modified xsi:type="dcterms:W3CDTF">2012-04-19T16:01:52Z</dcterms:modified>
</cp:coreProperties>
</file>